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80" r:id="rId3"/>
    <p:sldId id="1513" r:id="rId4"/>
    <p:sldId id="1487" r:id="rId5"/>
    <p:sldId id="1516" r:id="rId6"/>
    <p:sldId id="1397" r:id="rId7"/>
    <p:sldId id="151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B4F0F5-AEAF-4FA0-B348-6BE3496404D6}" v="25" dt="2025-01-14T16:03:41.5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95" d="100"/>
          <a:sy n="95" d="100"/>
        </p:scale>
        <p:origin x="67" y="1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lhof, Andrew - OSHA" userId="d372b4d2-b850-4c00-83ec-4fdbe829f7f4" providerId="ADAL" clId="{03B4F0F5-AEAF-4FA0-B348-6BE3496404D6}"/>
    <pc:docChg chg="undo custSel addSld delSld modSld sldOrd">
      <pc:chgData name="Palhof, Andrew - OSHA" userId="d372b4d2-b850-4c00-83ec-4fdbe829f7f4" providerId="ADAL" clId="{03B4F0F5-AEAF-4FA0-B348-6BE3496404D6}" dt="2025-01-14T17:21:56.842" v="282" actId="1076"/>
      <pc:docMkLst>
        <pc:docMk/>
      </pc:docMkLst>
      <pc:sldChg chg="delSp modSp mod">
        <pc:chgData name="Palhof, Andrew - OSHA" userId="d372b4d2-b850-4c00-83ec-4fdbe829f7f4" providerId="ADAL" clId="{03B4F0F5-AEAF-4FA0-B348-6BE3496404D6}" dt="2025-01-14T17:15:42.847" v="249" actId="1076"/>
        <pc:sldMkLst>
          <pc:docMk/>
          <pc:sldMk cId="3857167920" sldId="257"/>
        </pc:sldMkLst>
        <pc:spChg chg="del">
          <ac:chgData name="Palhof, Andrew - OSHA" userId="d372b4d2-b850-4c00-83ec-4fdbe829f7f4" providerId="ADAL" clId="{03B4F0F5-AEAF-4FA0-B348-6BE3496404D6}" dt="2025-01-14T17:13:25.339" v="244" actId="478"/>
          <ac:spMkLst>
            <pc:docMk/>
            <pc:sldMk cId="3857167920" sldId="257"/>
            <ac:spMk id="2" creationId="{96967C70-708A-5999-4EC2-42036F7E9BFE}"/>
          </ac:spMkLst>
        </pc:spChg>
        <pc:spChg chg="del">
          <ac:chgData name="Palhof, Andrew - OSHA" userId="d372b4d2-b850-4c00-83ec-4fdbe829f7f4" providerId="ADAL" clId="{03B4F0F5-AEAF-4FA0-B348-6BE3496404D6}" dt="2025-01-14T17:13:28.734" v="245" actId="478"/>
          <ac:spMkLst>
            <pc:docMk/>
            <pc:sldMk cId="3857167920" sldId="257"/>
            <ac:spMk id="3" creationId="{81CCAEB0-8E85-3BD2-7A19-10D157B17CA6}"/>
          </ac:spMkLst>
        </pc:spChg>
        <pc:picChg chg="mod">
          <ac:chgData name="Palhof, Andrew - OSHA" userId="d372b4d2-b850-4c00-83ec-4fdbe829f7f4" providerId="ADAL" clId="{03B4F0F5-AEAF-4FA0-B348-6BE3496404D6}" dt="2025-01-14T17:13:52.829" v="248" actId="14100"/>
          <ac:picMkLst>
            <pc:docMk/>
            <pc:sldMk cId="3857167920" sldId="257"/>
            <ac:picMk id="5" creationId="{7D4DC934-0AF3-09D2-8425-CA7A15B3DF15}"/>
          </ac:picMkLst>
        </pc:picChg>
        <pc:picChg chg="mod">
          <ac:chgData name="Palhof, Andrew - OSHA" userId="d372b4d2-b850-4c00-83ec-4fdbe829f7f4" providerId="ADAL" clId="{03B4F0F5-AEAF-4FA0-B348-6BE3496404D6}" dt="2025-01-14T17:15:42.847" v="249" actId="1076"/>
          <ac:picMkLst>
            <pc:docMk/>
            <pc:sldMk cId="3857167920" sldId="257"/>
            <ac:picMk id="7" creationId="{1C10E39F-B958-4E9B-AC3A-D4BEF04B1382}"/>
          </ac:picMkLst>
        </pc:picChg>
      </pc:sldChg>
      <pc:sldChg chg="del">
        <pc:chgData name="Palhof, Andrew - OSHA" userId="d372b4d2-b850-4c00-83ec-4fdbe829f7f4" providerId="ADAL" clId="{03B4F0F5-AEAF-4FA0-B348-6BE3496404D6}" dt="2025-01-13T19:28:01.135" v="1" actId="47"/>
        <pc:sldMkLst>
          <pc:docMk/>
          <pc:sldMk cId="1431306880" sldId="266"/>
        </pc:sldMkLst>
      </pc:sldChg>
      <pc:sldChg chg="addSp modSp mod setBg">
        <pc:chgData name="Palhof, Andrew - OSHA" userId="d372b4d2-b850-4c00-83ec-4fdbe829f7f4" providerId="ADAL" clId="{03B4F0F5-AEAF-4FA0-B348-6BE3496404D6}" dt="2025-01-14T17:07:29.071" v="137" actId="26606"/>
        <pc:sldMkLst>
          <pc:docMk/>
          <pc:sldMk cId="0" sldId="280"/>
        </pc:sldMkLst>
        <pc:spChg chg="mod">
          <ac:chgData name="Palhof, Andrew - OSHA" userId="d372b4d2-b850-4c00-83ec-4fdbe829f7f4" providerId="ADAL" clId="{03B4F0F5-AEAF-4FA0-B348-6BE3496404D6}" dt="2025-01-14T17:07:29.071" v="137" actId="26606"/>
          <ac:spMkLst>
            <pc:docMk/>
            <pc:sldMk cId="0" sldId="280"/>
            <ac:spMk id="7" creationId="{9B2F558E-D82A-C6C1-787E-4EFE10BBCF2B}"/>
          </ac:spMkLst>
        </pc:spChg>
        <pc:spChg chg="mod">
          <ac:chgData name="Palhof, Andrew - OSHA" userId="d372b4d2-b850-4c00-83ec-4fdbe829f7f4" providerId="ADAL" clId="{03B4F0F5-AEAF-4FA0-B348-6BE3496404D6}" dt="2025-01-14T17:07:29.071" v="137" actId="26606"/>
          <ac:spMkLst>
            <pc:docMk/>
            <pc:sldMk cId="0" sldId="280"/>
            <ac:spMk id="20482" creationId="{295B51AE-A845-DEAE-5216-6F6BEB8BA145}"/>
          </ac:spMkLst>
        </pc:spChg>
        <pc:spChg chg="add">
          <ac:chgData name="Palhof, Andrew - OSHA" userId="d372b4d2-b850-4c00-83ec-4fdbe829f7f4" providerId="ADAL" clId="{03B4F0F5-AEAF-4FA0-B348-6BE3496404D6}" dt="2025-01-14T17:07:29.071" v="137" actId="26606"/>
          <ac:spMkLst>
            <pc:docMk/>
            <pc:sldMk cId="0" sldId="280"/>
            <ac:spMk id="20490" creationId="{B66D7F65-E9B6-4775-8355-D095CC73C1C8}"/>
          </ac:spMkLst>
        </pc:spChg>
        <pc:spChg chg="add">
          <ac:chgData name="Palhof, Andrew - OSHA" userId="d372b4d2-b850-4c00-83ec-4fdbe829f7f4" providerId="ADAL" clId="{03B4F0F5-AEAF-4FA0-B348-6BE3496404D6}" dt="2025-01-14T17:07:29.071" v="137" actId="26606"/>
          <ac:spMkLst>
            <pc:docMk/>
            <pc:sldMk cId="0" sldId="280"/>
            <ac:spMk id="20492" creationId="{61707E60-CEC9-4661-AA82-69242EB4BDC3}"/>
          </ac:spMkLst>
        </pc:spChg>
        <pc:spChg chg="add">
          <ac:chgData name="Palhof, Andrew - OSHA" userId="d372b4d2-b850-4c00-83ec-4fdbe829f7f4" providerId="ADAL" clId="{03B4F0F5-AEAF-4FA0-B348-6BE3496404D6}" dt="2025-01-14T17:07:29.071" v="137" actId="26606"/>
          <ac:spMkLst>
            <pc:docMk/>
            <pc:sldMk cId="0" sldId="280"/>
            <ac:spMk id="20494" creationId="{8F035CD8-AE30-4146-96F2-036B0CE5E4F3}"/>
          </ac:spMkLst>
        </pc:spChg>
        <pc:picChg chg="mod ord">
          <ac:chgData name="Palhof, Andrew - OSHA" userId="d372b4d2-b850-4c00-83ec-4fdbe829f7f4" providerId="ADAL" clId="{03B4F0F5-AEAF-4FA0-B348-6BE3496404D6}" dt="2025-01-14T17:07:29.071" v="137" actId="26606"/>
          <ac:picMkLst>
            <pc:docMk/>
            <pc:sldMk cId="0" sldId="280"/>
            <ac:picMk id="20485" creationId="{90799656-8B56-448D-D071-287E7264352F}"/>
          </ac:picMkLst>
        </pc:picChg>
      </pc:sldChg>
      <pc:sldChg chg="addSp delSp modSp mod setBg">
        <pc:chgData name="Palhof, Andrew - OSHA" userId="d372b4d2-b850-4c00-83ec-4fdbe829f7f4" providerId="ADAL" clId="{03B4F0F5-AEAF-4FA0-B348-6BE3496404D6}" dt="2025-01-14T17:10:00.002" v="154" actId="14100"/>
        <pc:sldMkLst>
          <pc:docMk/>
          <pc:sldMk cId="0" sldId="1397"/>
        </pc:sldMkLst>
        <pc:spChg chg="mod">
          <ac:chgData name="Palhof, Andrew - OSHA" userId="d372b4d2-b850-4c00-83ec-4fdbe829f7f4" providerId="ADAL" clId="{03B4F0F5-AEAF-4FA0-B348-6BE3496404D6}" dt="2025-01-14T17:10:00.002" v="154" actId="14100"/>
          <ac:spMkLst>
            <pc:docMk/>
            <pc:sldMk cId="0" sldId="1397"/>
            <ac:spMk id="3" creationId="{D356CFA4-39E0-39F0-1938-54E6B474CF6C}"/>
          </ac:spMkLst>
        </pc:spChg>
        <pc:spChg chg="mod">
          <ac:chgData name="Palhof, Andrew - OSHA" userId="d372b4d2-b850-4c00-83ec-4fdbe829f7f4" providerId="ADAL" clId="{03B4F0F5-AEAF-4FA0-B348-6BE3496404D6}" dt="2025-01-14T17:09:52.801" v="152" actId="1076"/>
          <ac:spMkLst>
            <pc:docMk/>
            <pc:sldMk cId="0" sldId="1397"/>
            <ac:spMk id="17410" creationId="{A6AEC280-EBCB-C294-CD8F-34DA975ED9AF}"/>
          </ac:spMkLst>
        </pc:spChg>
        <pc:spChg chg="add del">
          <ac:chgData name="Palhof, Andrew - OSHA" userId="d372b4d2-b850-4c00-83ec-4fdbe829f7f4" providerId="ADAL" clId="{03B4F0F5-AEAF-4FA0-B348-6BE3496404D6}" dt="2025-01-14T17:09:07.219" v="142" actId="26606"/>
          <ac:spMkLst>
            <pc:docMk/>
            <pc:sldMk cId="0" sldId="1397"/>
            <ac:spMk id="17417" creationId="{45D37F4E-DDB4-456B-97E0-9937730A039F}"/>
          </ac:spMkLst>
        </pc:spChg>
        <pc:spChg chg="add del">
          <ac:chgData name="Palhof, Andrew - OSHA" userId="d372b4d2-b850-4c00-83ec-4fdbe829f7f4" providerId="ADAL" clId="{03B4F0F5-AEAF-4FA0-B348-6BE3496404D6}" dt="2025-01-14T17:09:07.219" v="142" actId="26606"/>
          <ac:spMkLst>
            <pc:docMk/>
            <pc:sldMk cId="0" sldId="1397"/>
            <ac:spMk id="17419" creationId="{B2DD41CD-8F47-4F56-AD12-4E2FF7696987}"/>
          </ac:spMkLst>
        </pc:spChg>
        <pc:spChg chg="add">
          <ac:chgData name="Palhof, Andrew - OSHA" userId="d372b4d2-b850-4c00-83ec-4fdbe829f7f4" providerId="ADAL" clId="{03B4F0F5-AEAF-4FA0-B348-6BE3496404D6}" dt="2025-01-14T17:09:07.219" v="142" actId="26606"/>
          <ac:spMkLst>
            <pc:docMk/>
            <pc:sldMk cId="0" sldId="1397"/>
            <ac:spMk id="17424" creationId="{979E27D9-03C7-44E2-9FF8-15D0C8506AF7}"/>
          </ac:spMkLst>
        </pc:spChg>
        <pc:spChg chg="add">
          <ac:chgData name="Palhof, Andrew - OSHA" userId="d372b4d2-b850-4c00-83ec-4fdbe829f7f4" providerId="ADAL" clId="{03B4F0F5-AEAF-4FA0-B348-6BE3496404D6}" dt="2025-01-14T17:09:07.219" v="142" actId="26606"/>
          <ac:spMkLst>
            <pc:docMk/>
            <pc:sldMk cId="0" sldId="1397"/>
            <ac:spMk id="17426" creationId="{EEBF1590-3B36-48EE-A89D-3B6F3CB256AB}"/>
          </ac:spMkLst>
        </pc:spChg>
        <pc:spChg chg="add">
          <ac:chgData name="Palhof, Andrew - OSHA" userId="d372b4d2-b850-4c00-83ec-4fdbe829f7f4" providerId="ADAL" clId="{03B4F0F5-AEAF-4FA0-B348-6BE3496404D6}" dt="2025-01-14T17:09:07.219" v="142" actId="26606"/>
          <ac:spMkLst>
            <pc:docMk/>
            <pc:sldMk cId="0" sldId="1397"/>
            <ac:spMk id="17428" creationId="{AC8F6C8C-AB5A-4548-942D-E3FD40ACBC49}"/>
          </ac:spMkLst>
        </pc:spChg>
        <pc:picChg chg="mod">
          <ac:chgData name="Palhof, Andrew - OSHA" userId="d372b4d2-b850-4c00-83ec-4fdbe829f7f4" providerId="ADAL" clId="{03B4F0F5-AEAF-4FA0-B348-6BE3496404D6}" dt="2025-01-14T17:09:07.219" v="142" actId="26606"/>
          <ac:picMkLst>
            <pc:docMk/>
            <pc:sldMk cId="0" sldId="1397"/>
            <ac:picMk id="17412" creationId="{5CA57DDD-DD94-92B0-42FB-D4E43BAF633D}"/>
          </ac:picMkLst>
        </pc:picChg>
      </pc:sldChg>
      <pc:sldChg chg="modSp mod">
        <pc:chgData name="Palhof, Andrew - OSHA" userId="d372b4d2-b850-4c00-83ec-4fdbe829f7f4" providerId="ADAL" clId="{03B4F0F5-AEAF-4FA0-B348-6BE3496404D6}" dt="2025-01-14T17:21:56.842" v="282" actId="1076"/>
        <pc:sldMkLst>
          <pc:docMk/>
          <pc:sldMk cId="0" sldId="1513"/>
        </pc:sldMkLst>
        <pc:spChg chg="mod">
          <ac:chgData name="Palhof, Andrew - OSHA" userId="d372b4d2-b850-4c00-83ec-4fdbe829f7f4" providerId="ADAL" clId="{03B4F0F5-AEAF-4FA0-B348-6BE3496404D6}" dt="2025-01-14T17:20:29.016" v="281" actId="122"/>
          <ac:spMkLst>
            <pc:docMk/>
            <pc:sldMk cId="0" sldId="1513"/>
            <ac:spMk id="5" creationId="{AA438E76-7471-15B5-437D-D15139D7993F}"/>
          </ac:spMkLst>
        </pc:spChg>
        <pc:spChg chg="mod">
          <ac:chgData name="Palhof, Andrew - OSHA" userId="d372b4d2-b850-4c00-83ec-4fdbe829f7f4" providerId="ADAL" clId="{03B4F0F5-AEAF-4FA0-B348-6BE3496404D6}" dt="2025-01-14T17:21:56.842" v="282" actId="1076"/>
          <ac:spMkLst>
            <pc:docMk/>
            <pc:sldMk cId="0" sldId="1513"/>
            <ac:spMk id="13314" creationId="{97749EA6-8774-FE13-23FF-D9E6C4953085}"/>
          </ac:spMkLst>
        </pc:spChg>
        <pc:graphicFrameChg chg="modGraphic">
          <ac:chgData name="Palhof, Andrew - OSHA" userId="d372b4d2-b850-4c00-83ec-4fdbe829f7f4" providerId="ADAL" clId="{03B4F0F5-AEAF-4FA0-B348-6BE3496404D6}" dt="2025-01-14T17:19:59.400" v="280" actId="20577"/>
          <ac:graphicFrameMkLst>
            <pc:docMk/>
            <pc:sldMk cId="0" sldId="1513"/>
            <ac:graphicFrameMk id="4" creationId="{78279289-0B8B-DB52-8AAB-BC2F7DA98E47}"/>
          </ac:graphicFrameMkLst>
        </pc:graphicFrameChg>
      </pc:sldChg>
      <pc:sldChg chg="addSp delSp modSp mod setBg">
        <pc:chgData name="Palhof, Andrew - OSHA" userId="d372b4d2-b850-4c00-83ec-4fdbe829f7f4" providerId="ADAL" clId="{03B4F0F5-AEAF-4FA0-B348-6BE3496404D6}" dt="2025-01-14T17:08:25.079" v="140" actId="26606"/>
        <pc:sldMkLst>
          <pc:docMk/>
          <pc:sldMk cId="0" sldId="1516"/>
        </pc:sldMkLst>
        <pc:spChg chg="add del mod">
          <ac:chgData name="Palhof, Andrew - OSHA" userId="d372b4d2-b850-4c00-83ec-4fdbe829f7f4" providerId="ADAL" clId="{03B4F0F5-AEAF-4FA0-B348-6BE3496404D6}" dt="2025-01-14T16:03:33.170" v="95" actId="478"/>
          <ac:spMkLst>
            <pc:docMk/>
            <pc:sldMk cId="0" sldId="1516"/>
            <ac:spMk id="2" creationId="{C4D92833-56D4-A33E-C8BF-D3C5E103517F}"/>
          </ac:spMkLst>
        </pc:spChg>
        <pc:spChg chg="add mod">
          <ac:chgData name="Palhof, Andrew - OSHA" userId="d372b4d2-b850-4c00-83ec-4fdbe829f7f4" providerId="ADAL" clId="{03B4F0F5-AEAF-4FA0-B348-6BE3496404D6}" dt="2025-01-14T17:08:25.079" v="140" actId="26606"/>
          <ac:spMkLst>
            <pc:docMk/>
            <pc:sldMk cId="0" sldId="1516"/>
            <ac:spMk id="3" creationId="{459A1D1D-2D6D-86EF-4B10-23FED6E32FC3}"/>
          </ac:spMkLst>
        </pc:spChg>
        <pc:spChg chg="add del">
          <ac:chgData name="Palhof, Andrew - OSHA" userId="d372b4d2-b850-4c00-83ec-4fdbe829f7f4" providerId="ADAL" clId="{03B4F0F5-AEAF-4FA0-B348-6BE3496404D6}" dt="2025-01-14T17:08:25.074" v="139" actId="26606"/>
          <ac:spMkLst>
            <pc:docMk/>
            <pc:sldMk cId="0" sldId="1516"/>
            <ac:spMk id="15367" creationId="{0E2F58BF-12E5-4B5A-AD25-4DAAA2742A7B}"/>
          </ac:spMkLst>
        </pc:spChg>
        <pc:spChg chg="add del">
          <ac:chgData name="Palhof, Andrew - OSHA" userId="d372b4d2-b850-4c00-83ec-4fdbe829f7f4" providerId="ADAL" clId="{03B4F0F5-AEAF-4FA0-B348-6BE3496404D6}" dt="2025-01-14T17:08:25.074" v="139" actId="26606"/>
          <ac:spMkLst>
            <pc:docMk/>
            <pc:sldMk cId="0" sldId="1516"/>
            <ac:spMk id="15369" creationId="{AF2F604E-43BE-4DC3-B983-E071523364F8}"/>
          </ac:spMkLst>
        </pc:spChg>
        <pc:spChg chg="add del">
          <ac:chgData name="Palhof, Andrew - OSHA" userId="d372b4d2-b850-4c00-83ec-4fdbe829f7f4" providerId="ADAL" clId="{03B4F0F5-AEAF-4FA0-B348-6BE3496404D6}" dt="2025-01-14T17:08:25.074" v="139" actId="26606"/>
          <ac:spMkLst>
            <pc:docMk/>
            <pc:sldMk cId="0" sldId="1516"/>
            <ac:spMk id="15371" creationId="{08C9B587-E65E-4B52-B37C-ABEBB6E87928}"/>
          </ac:spMkLst>
        </pc:spChg>
        <pc:spChg chg="add">
          <ac:chgData name="Palhof, Andrew - OSHA" userId="d372b4d2-b850-4c00-83ec-4fdbe829f7f4" providerId="ADAL" clId="{03B4F0F5-AEAF-4FA0-B348-6BE3496404D6}" dt="2025-01-14T17:08:25.079" v="140" actId="26606"/>
          <ac:spMkLst>
            <pc:docMk/>
            <pc:sldMk cId="0" sldId="1516"/>
            <ac:spMk id="15373" creationId="{ECC07320-C2CA-4E29-8481-9D9E143C7788}"/>
          </ac:spMkLst>
        </pc:spChg>
        <pc:spChg chg="add">
          <ac:chgData name="Palhof, Andrew - OSHA" userId="d372b4d2-b850-4c00-83ec-4fdbe829f7f4" providerId="ADAL" clId="{03B4F0F5-AEAF-4FA0-B348-6BE3496404D6}" dt="2025-01-14T17:08:25.079" v="140" actId="26606"/>
          <ac:spMkLst>
            <pc:docMk/>
            <pc:sldMk cId="0" sldId="1516"/>
            <ac:spMk id="15374" creationId="{178FB36B-5BFE-42CA-BC60-1115E0D95EEC}"/>
          </ac:spMkLst>
        </pc:spChg>
        <pc:picChg chg="mod ord">
          <ac:chgData name="Palhof, Andrew - OSHA" userId="d372b4d2-b850-4c00-83ec-4fdbe829f7f4" providerId="ADAL" clId="{03B4F0F5-AEAF-4FA0-B348-6BE3496404D6}" dt="2025-01-14T17:08:25.079" v="140" actId="26606"/>
          <ac:picMkLst>
            <pc:docMk/>
            <pc:sldMk cId="0" sldId="1516"/>
            <ac:picMk id="15362" creationId="{DB14440C-B172-F299-F134-0EBE2E5F8621}"/>
          </ac:picMkLst>
        </pc:picChg>
      </pc:sldChg>
      <pc:sldChg chg="addSp delSp modSp new mod ord setBg">
        <pc:chgData name="Palhof, Andrew - OSHA" userId="d372b4d2-b850-4c00-83ec-4fdbe829f7f4" providerId="ADAL" clId="{03B4F0F5-AEAF-4FA0-B348-6BE3496404D6}" dt="2025-01-14T17:12:57.780" v="243" actId="1076"/>
        <pc:sldMkLst>
          <pc:docMk/>
          <pc:sldMk cId="1817329222" sldId="1517"/>
        </pc:sldMkLst>
        <pc:spChg chg="del">
          <ac:chgData name="Palhof, Andrew - OSHA" userId="d372b4d2-b850-4c00-83ec-4fdbe829f7f4" providerId="ADAL" clId="{03B4F0F5-AEAF-4FA0-B348-6BE3496404D6}" dt="2025-01-13T19:32:37.523" v="30" actId="478"/>
          <ac:spMkLst>
            <pc:docMk/>
            <pc:sldMk cId="1817329222" sldId="1517"/>
            <ac:spMk id="2" creationId="{81EC70E7-2A4D-A8B2-A4A3-665EEC77AAB9}"/>
          </ac:spMkLst>
        </pc:spChg>
        <pc:spChg chg="del mod">
          <ac:chgData name="Palhof, Andrew - OSHA" userId="d372b4d2-b850-4c00-83ec-4fdbe829f7f4" providerId="ADAL" clId="{03B4F0F5-AEAF-4FA0-B348-6BE3496404D6}" dt="2025-01-13T19:32:29.621" v="28" actId="478"/>
          <ac:spMkLst>
            <pc:docMk/>
            <pc:sldMk cId="1817329222" sldId="1517"/>
            <ac:spMk id="3" creationId="{81515593-F6EB-B8CF-1CE5-11E9D05C453A}"/>
          </ac:spMkLst>
        </pc:spChg>
        <pc:spChg chg="add del mod">
          <ac:chgData name="Palhof, Andrew - OSHA" userId="d372b4d2-b850-4c00-83ec-4fdbe829f7f4" providerId="ADAL" clId="{03B4F0F5-AEAF-4FA0-B348-6BE3496404D6}" dt="2025-01-13T19:32:34.066" v="29" actId="478"/>
          <ac:spMkLst>
            <pc:docMk/>
            <pc:sldMk cId="1817329222" sldId="1517"/>
            <ac:spMk id="5" creationId="{CB601D4C-89F1-E522-04BA-1CC24D2D8362}"/>
          </ac:spMkLst>
        </pc:spChg>
        <pc:spChg chg="add mod">
          <ac:chgData name="Palhof, Andrew - OSHA" userId="d372b4d2-b850-4c00-83ec-4fdbe829f7f4" providerId="ADAL" clId="{03B4F0F5-AEAF-4FA0-B348-6BE3496404D6}" dt="2025-01-14T17:12:57.780" v="243" actId="1076"/>
          <ac:spMkLst>
            <pc:docMk/>
            <pc:sldMk cId="1817329222" sldId="1517"/>
            <ac:spMk id="7" creationId="{2A13E96D-E6C3-88C0-A3A0-FC6266624480}"/>
          </ac:spMkLst>
        </pc:spChg>
        <pc:spChg chg="add del mod">
          <ac:chgData name="Palhof, Andrew - OSHA" userId="d372b4d2-b850-4c00-83ec-4fdbe829f7f4" providerId="ADAL" clId="{03B4F0F5-AEAF-4FA0-B348-6BE3496404D6}" dt="2025-01-14T17:11:20.192" v="225"/>
          <ac:spMkLst>
            <pc:docMk/>
            <pc:sldMk cId="1817329222" sldId="1517"/>
            <ac:spMk id="9" creationId="{F8F8BFDF-5EC2-59B2-92FF-5E0428DF17AC}"/>
          </ac:spMkLst>
        </pc:spChg>
        <pc:spChg chg="add mod">
          <ac:chgData name="Palhof, Andrew - OSHA" userId="d372b4d2-b850-4c00-83ec-4fdbe829f7f4" providerId="ADAL" clId="{03B4F0F5-AEAF-4FA0-B348-6BE3496404D6}" dt="2025-01-14T17:12:46.579" v="242" actId="1076"/>
          <ac:spMkLst>
            <pc:docMk/>
            <pc:sldMk cId="1817329222" sldId="1517"/>
            <ac:spMk id="11" creationId="{2730B2BF-88D0-1D94-BDEA-029C9BFE53EA}"/>
          </ac:spMkLst>
        </pc:spChg>
        <pc:spChg chg="add">
          <ac:chgData name="Palhof, Andrew - OSHA" userId="d372b4d2-b850-4c00-83ec-4fdbe829f7f4" providerId="ADAL" clId="{03B4F0F5-AEAF-4FA0-B348-6BE3496404D6}" dt="2025-01-14T17:11:33.530" v="229" actId="26606"/>
          <ac:spMkLst>
            <pc:docMk/>
            <pc:sldMk cId="1817329222" sldId="1517"/>
            <ac:spMk id="1031" creationId="{F13C74B1-5B17-4795-BED0-7140497B445A}"/>
          </ac:spMkLst>
        </pc:spChg>
        <pc:spChg chg="add">
          <ac:chgData name="Palhof, Andrew - OSHA" userId="d372b4d2-b850-4c00-83ec-4fdbe829f7f4" providerId="ADAL" clId="{03B4F0F5-AEAF-4FA0-B348-6BE3496404D6}" dt="2025-01-14T17:11:33.530" v="229" actId="26606"/>
          <ac:spMkLst>
            <pc:docMk/>
            <pc:sldMk cId="1817329222" sldId="1517"/>
            <ac:spMk id="1033" creationId="{D4974D33-8DC5-464E-8C6D-BE58F0669C17}"/>
          </ac:spMkLst>
        </pc:spChg>
        <pc:picChg chg="add mod ord">
          <ac:chgData name="Palhof, Andrew - OSHA" userId="d372b4d2-b850-4c00-83ec-4fdbe829f7f4" providerId="ADAL" clId="{03B4F0F5-AEAF-4FA0-B348-6BE3496404D6}" dt="2025-01-14T17:11:33.530" v="229" actId="26606"/>
          <ac:picMkLst>
            <pc:docMk/>
            <pc:sldMk cId="1817329222" sldId="1517"/>
            <ac:picMk id="1026" creationId="{37B90D63-09F2-2A65-695B-4E88F0F70A6E}"/>
          </ac:picMkLst>
        </pc:picChg>
      </pc:sldChg>
      <pc:sldChg chg="add del">
        <pc:chgData name="Palhof, Andrew - OSHA" userId="d372b4d2-b850-4c00-83ec-4fdbe829f7f4" providerId="ADAL" clId="{03B4F0F5-AEAF-4FA0-B348-6BE3496404D6}" dt="2025-01-13T19:33:21.474" v="36" actId="47"/>
        <pc:sldMkLst>
          <pc:docMk/>
          <pc:sldMk cId="0" sldId="1518"/>
        </pc:sldMkLst>
      </pc:sldChg>
      <pc:sldChg chg="add del">
        <pc:chgData name="Palhof, Andrew - OSHA" userId="d372b4d2-b850-4c00-83ec-4fdbe829f7f4" providerId="ADAL" clId="{03B4F0F5-AEAF-4FA0-B348-6BE3496404D6}" dt="2025-01-13T19:33:18.317" v="35"/>
        <pc:sldMkLst>
          <pc:docMk/>
          <pc:sldMk cId="0" sldId="15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7BF11-F997-494B-9793-DBF72978272F}"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920101-2FD5-4A6A-8B5B-8C5F48E9D902}" type="slidenum">
              <a:rPr lang="en-US" smtClean="0"/>
              <a:t>‹#›</a:t>
            </a:fld>
            <a:endParaRPr lang="en-US"/>
          </a:p>
        </p:txBody>
      </p:sp>
    </p:spTree>
    <p:extLst>
      <p:ext uri="{BB962C8B-B14F-4D97-AF65-F5344CB8AC3E}">
        <p14:creationId xmlns:p14="http://schemas.microsoft.com/office/powerpoint/2010/main" val="2416745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900"/>
              </a:spcAft>
            </a:pPr>
            <a:r>
              <a:rPr lang="en-US" b="0" i="0" dirty="0">
                <a:solidFill>
                  <a:srgbClr val="212121"/>
                </a:solidFill>
                <a:effectLst/>
                <a:latin typeface="Source Sans Pro" panose="020B0503030403020204" pitchFamily="34" charset="0"/>
              </a:rPr>
              <a:t>OSHA is focusing on reducing trenching and excavation hazards. Trench collapses, or cave-ins, pose the greatest risk to workers' lives. To prevent cave-ins:</a:t>
            </a:r>
          </a:p>
          <a:p>
            <a:pPr algn="l">
              <a:spcAft>
                <a:spcPts val="900"/>
              </a:spcAft>
              <a:buFont typeface="Arial" panose="020B0604020202020204" pitchFamily="34" charset="0"/>
              <a:buChar char="•"/>
            </a:pPr>
            <a:r>
              <a:rPr lang="en-US" b="0" i="0" dirty="0">
                <a:solidFill>
                  <a:srgbClr val="212121"/>
                </a:solidFill>
                <a:effectLst/>
                <a:latin typeface="Source Sans Pro" panose="020B0503030403020204" pitchFamily="34" charset="0"/>
              </a:rPr>
              <a:t>SLOPE or bench trench walls</a:t>
            </a:r>
          </a:p>
          <a:p>
            <a:pPr algn="l">
              <a:spcAft>
                <a:spcPts val="900"/>
              </a:spcAft>
              <a:buFont typeface="Arial" panose="020B0604020202020204" pitchFamily="34" charset="0"/>
              <a:buChar char="•"/>
            </a:pPr>
            <a:r>
              <a:rPr lang="en-US" b="0" i="0" dirty="0">
                <a:solidFill>
                  <a:srgbClr val="212121"/>
                </a:solidFill>
                <a:effectLst/>
                <a:latin typeface="Source Sans Pro" panose="020B0503030403020204" pitchFamily="34" charset="0"/>
              </a:rPr>
              <a:t>SHORE trench walls with supports, or</a:t>
            </a:r>
          </a:p>
          <a:p>
            <a:pPr algn="l">
              <a:spcAft>
                <a:spcPts val="900"/>
              </a:spcAft>
              <a:buFont typeface="Arial" panose="020B0604020202020204" pitchFamily="34" charset="0"/>
              <a:buChar char="•"/>
            </a:pPr>
            <a:r>
              <a:rPr lang="en-US" b="0" i="0" dirty="0">
                <a:solidFill>
                  <a:srgbClr val="212121"/>
                </a:solidFill>
                <a:effectLst/>
                <a:latin typeface="Source Sans Pro" panose="020B0503030403020204" pitchFamily="34" charset="0"/>
              </a:rPr>
              <a:t>SHIELD trench walls with trench boxes</a:t>
            </a:r>
          </a:p>
          <a:p>
            <a:endParaRPr lang="en-US" dirty="0"/>
          </a:p>
        </p:txBody>
      </p:sp>
      <p:sp>
        <p:nvSpPr>
          <p:cNvPr id="4" name="Slide Number Placeholder 3"/>
          <p:cNvSpPr>
            <a:spLocks noGrp="1"/>
          </p:cNvSpPr>
          <p:nvPr>
            <p:ph type="sldNum" sz="quarter" idx="5"/>
          </p:nvPr>
        </p:nvSpPr>
        <p:spPr/>
        <p:txBody>
          <a:bodyPr/>
          <a:lstStyle/>
          <a:p>
            <a:fld id="{99D94E6E-8AA6-4E7D-BA80-A6C569995350}" type="slidenum">
              <a:rPr lang="en-US" smtClean="0"/>
              <a:t>1</a:t>
            </a:fld>
            <a:endParaRPr lang="en-US"/>
          </a:p>
        </p:txBody>
      </p:sp>
    </p:spTree>
    <p:extLst>
      <p:ext uri="{BB962C8B-B14F-4D97-AF65-F5344CB8AC3E}">
        <p14:creationId xmlns:p14="http://schemas.microsoft.com/office/powerpoint/2010/main" val="1168802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FADB18EF-D033-C4D7-E6E4-ADFD04AE99C4}"/>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9BC4824F-6823-EFBF-3F8C-9CB8D0A0C82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National Emphasis Programs (NEPs) are temporary programs that focus OSHA's resources on particular hazards and high-hazard industries. Existing and potential new emphasis programs are evaluated using inspection data, injury and illness data, National Institute for Occupational Safety and Health (NIOSH) reports, peer-reviewed literature, analysis of inspection findings, and other available information sources.</a:t>
            </a:r>
          </a:p>
        </p:txBody>
      </p:sp>
      <p:sp>
        <p:nvSpPr>
          <p:cNvPr id="21508" name="Slide Number Placeholder 3">
            <a:extLst>
              <a:ext uri="{FF2B5EF4-FFF2-40B4-BE49-F238E27FC236}">
                <a16:creationId xmlns:a16="http://schemas.microsoft.com/office/drawing/2014/main" id="{B2226FA6-C39A-259E-D280-3B67F086C04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Arial" panose="020B0604020202020204" pitchFamily="34" charset="0"/>
              </a:defRPr>
            </a:lvl1pPr>
            <a:lvl2pPr marL="742950" indent="-285750" defTabSz="906463">
              <a:defRPr>
                <a:solidFill>
                  <a:schemeClr val="tx1"/>
                </a:solidFill>
                <a:latin typeface="Arial" panose="020B0604020202020204" pitchFamily="34" charset="0"/>
              </a:defRPr>
            </a:lvl2pPr>
            <a:lvl3pPr marL="1143000" indent="-228600" defTabSz="906463">
              <a:defRPr>
                <a:solidFill>
                  <a:schemeClr val="tx1"/>
                </a:solidFill>
                <a:latin typeface="Arial" panose="020B0604020202020204" pitchFamily="34" charset="0"/>
              </a:defRPr>
            </a:lvl3pPr>
            <a:lvl4pPr marL="1600200" indent="-228600" defTabSz="906463">
              <a:defRPr>
                <a:solidFill>
                  <a:schemeClr val="tx1"/>
                </a:solidFill>
                <a:latin typeface="Arial" panose="020B0604020202020204" pitchFamily="34" charset="0"/>
              </a:defRPr>
            </a:lvl4pPr>
            <a:lvl5pPr marL="2057400" indent="-228600" defTabSz="906463">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fld id="{EDA20D5C-603C-4A29-A652-DC2DDB784D70}"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08264B4-C671-9D4F-FE49-696A3AD61E8E}"/>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0D4A9C75-29FE-EEFF-AA07-97E1F8B88CDB}"/>
              </a:ext>
            </a:extLst>
          </p:cNvPr>
          <p:cNvSpPr>
            <a:spLocks noGrp="1"/>
          </p:cNvSpPr>
          <p:nvPr>
            <p:ph type="body" idx="1"/>
          </p:nvPr>
        </p:nvSpPr>
        <p:spPr/>
        <p:txBody>
          <a:bodyPr/>
          <a:lstStyle/>
          <a:p>
            <a:pPr>
              <a:defRPr/>
            </a:pPr>
            <a:r>
              <a:rPr lang="en-US" altLang="en-US" dirty="0"/>
              <a:t>[</a:t>
            </a:r>
            <a:r>
              <a:rPr lang="en-US" altLang="en-US" b="1" dirty="0"/>
              <a:t>Note to presenters</a:t>
            </a:r>
            <a:r>
              <a:rPr lang="en-US" altLang="en-US" dirty="0"/>
              <a:t>:  For a PPT on OSHA’s penalty levels, see the O drive at DCSP/CAS Resources/Presentations/Penalties/.]</a:t>
            </a:r>
          </a:p>
          <a:p>
            <a:pPr>
              <a:defRPr/>
            </a:pPr>
            <a:endParaRPr lang="en-US" dirty="0"/>
          </a:p>
          <a:p>
            <a:pPr>
              <a:defRPr/>
            </a:pPr>
            <a:r>
              <a:rPr lang="en-US" dirty="0">
                <a:latin typeface="+mn-lt"/>
                <a:ea typeface="ＭＳ Ｐゴシック" charset="0"/>
              </a:rPr>
              <a:t>Below are the maximum penalty amounts, with the annual adjustment for inflation, that may be assessed after Jan. 15, 2023.</a:t>
            </a:r>
            <a:endParaRPr lang="en-US" dirty="0"/>
          </a:p>
        </p:txBody>
      </p:sp>
      <p:sp>
        <p:nvSpPr>
          <p:cNvPr id="14340" name="Slide Number Placeholder 3">
            <a:extLst>
              <a:ext uri="{FF2B5EF4-FFF2-40B4-BE49-F238E27FC236}">
                <a16:creationId xmlns:a16="http://schemas.microsoft.com/office/drawing/2014/main" id="{6F6D22A5-7E5E-5C9F-156E-8B2537CDE0D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Arial" panose="020B0604020202020204" pitchFamily="34" charset="0"/>
              </a:defRPr>
            </a:lvl1pPr>
            <a:lvl2pPr marL="742950" indent="-285750" defTabSz="906463">
              <a:defRPr>
                <a:solidFill>
                  <a:schemeClr val="tx1"/>
                </a:solidFill>
                <a:latin typeface="Arial" panose="020B0604020202020204" pitchFamily="34" charset="0"/>
              </a:defRPr>
            </a:lvl2pPr>
            <a:lvl3pPr marL="1143000" indent="-228600" defTabSz="906463">
              <a:defRPr>
                <a:solidFill>
                  <a:schemeClr val="tx1"/>
                </a:solidFill>
                <a:latin typeface="Arial" panose="020B0604020202020204" pitchFamily="34" charset="0"/>
              </a:defRPr>
            </a:lvl3pPr>
            <a:lvl4pPr marL="1600200" indent="-228600" defTabSz="906463">
              <a:defRPr>
                <a:solidFill>
                  <a:schemeClr val="tx1"/>
                </a:solidFill>
                <a:latin typeface="Arial" panose="020B0604020202020204" pitchFamily="34" charset="0"/>
              </a:defRPr>
            </a:lvl4pPr>
            <a:lvl5pPr marL="2057400" indent="-228600" defTabSz="906463">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fld id="{56C9CF34-4F8E-4A68-A01E-25248A61F102}" type="slidenum">
              <a:rPr lang="en-US" altLang="en-US" smtClean="0">
                <a:latin typeface="Times New Roman" panose="02020603050405020304" pitchFamily="18" charset="0"/>
              </a:rPr>
              <a:pPr/>
              <a:t>3</a:t>
            </a:fld>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BLS Trench Fatality Data from 2013 -2022 Private Sector</a:t>
            </a:r>
          </a:p>
        </p:txBody>
      </p:sp>
      <p:sp>
        <p:nvSpPr>
          <p:cNvPr id="4" name="Slide Number Placeholder 3"/>
          <p:cNvSpPr>
            <a:spLocks noGrp="1"/>
          </p:cNvSpPr>
          <p:nvPr>
            <p:ph type="sldNum" sz="quarter" idx="5"/>
          </p:nvPr>
        </p:nvSpPr>
        <p:spPr/>
        <p:txBody>
          <a:bodyPr/>
          <a:lstStyle/>
          <a:p>
            <a:fld id="{99D94E6E-8AA6-4E7D-BA80-A6C569995350}" type="slidenum">
              <a:rPr lang="en-US" smtClean="0"/>
              <a:t>4</a:t>
            </a:fld>
            <a:endParaRPr lang="en-US"/>
          </a:p>
        </p:txBody>
      </p:sp>
    </p:spTree>
    <p:extLst>
      <p:ext uri="{BB962C8B-B14F-4D97-AF65-F5344CB8AC3E}">
        <p14:creationId xmlns:p14="http://schemas.microsoft.com/office/powerpoint/2010/main" val="1921929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6FA2D29C-F061-96AD-1362-88D4C6358404}"/>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53379816-B72F-78ED-757B-C377A090E8E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DF1873DF-7816-F27B-04E3-5B7FA63BAC6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Arial" panose="020B0604020202020204" pitchFamily="34" charset="0"/>
              </a:defRPr>
            </a:lvl1pPr>
            <a:lvl2pPr marL="742950" indent="-285750" defTabSz="906463">
              <a:defRPr>
                <a:solidFill>
                  <a:schemeClr val="tx1"/>
                </a:solidFill>
                <a:latin typeface="Arial" panose="020B0604020202020204" pitchFamily="34" charset="0"/>
              </a:defRPr>
            </a:lvl2pPr>
            <a:lvl3pPr marL="1143000" indent="-228600" defTabSz="906463">
              <a:defRPr>
                <a:solidFill>
                  <a:schemeClr val="tx1"/>
                </a:solidFill>
                <a:latin typeface="Arial" panose="020B0604020202020204" pitchFamily="34" charset="0"/>
              </a:defRPr>
            </a:lvl3pPr>
            <a:lvl4pPr marL="1600200" indent="-228600" defTabSz="906463">
              <a:defRPr>
                <a:solidFill>
                  <a:schemeClr val="tx1"/>
                </a:solidFill>
                <a:latin typeface="Arial" panose="020B0604020202020204" pitchFamily="34" charset="0"/>
              </a:defRPr>
            </a:lvl4pPr>
            <a:lvl5pPr marL="2057400" indent="-228600" defTabSz="906463">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fld id="{B3AC4D2F-E566-40AA-807B-33BA38A322D8}"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1625B-D382-F8EF-A0F5-62DC068CEA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44D98E-3C11-6B1B-3071-F3F2AD66B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24D1F1-124B-28D0-1D30-EF5A786F4585}"/>
              </a:ext>
            </a:extLst>
          </p:cNvPr>
          <p:cNvSpPr>
            <a:spLocks noGrp="1"/>
          </p:cNvSpPr>
          <p:nvPr>
            <p:ph type="dt" sz="half" idx="10"/>
          </p:nvPr>
        </p:nvSpPr>
        <p:spPr/>
        <p:txBody>
          <a:bodyPr/>
          <a:lstStyle/>
          <a:p>
            <a:fld id="{DFBE1AAD-F361-497A-A3C6-EDF96380D7F0}" type="datetimeFigureOut">
              <a:rPr lang="en-US" smtClean="0"/>
              <a:t>1/14/2025</a:t>
            </a:fld>
            <a:endParaRPr lang="en-US"/>
          </a:p>
        </p:txBody>
      </p:sp>
      <p:sp>
        <p:nvSpPr>
          <p:cNvPr id="5" name="Footer Placeholder 4">
            <a:extLst>
              <a:ext uri="{FF2B5EF4-FFF2-40B4-BE49-F238E27FC236}">
                <a16:creationId xmlns:a16="http://schemas.microsoft.com/office/drawing/2014/main" id="{0C869646-5591-F71C-105F-17046D384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4D0FF-B5AD-D378-7691-E9D88169C51F}"/>
              </a:ext>
            </a:extLst>
          </p:cNvPr>
          <p:cNvSpPr>
            <a:spLocks noGrp="1"/>
          </p:cNvSpPr>
          <p:nvPr>
            <p:ph type="sldNum" sz="quarter" idx="12"/>
          </p:nvPr>
        </p:nvSpPr>
        <p:spPr/>
        <p:txBody>
          <a:bodyPr/>
          <a:lstStyle/>
          <a:p>
            <a:fld id="{26EF3EFC-83B2-4A48-981D-BFAA511B85D7}" type="slidenum">
              <a:rPr lang="en-US" smtClean="0"/>
              <a:t>‹#›</a:t>
            </a:fld>
            <a:endParaRPr lang="en-US"/>
          </a:p>
        </p:txBody>
      </p:sp>
    </p:spTree>
    <p:extLst>
      <p:ext uri="{BB962C8B-B14F-4D97-AF65-F5344CB8AC3E}">
        <p14:creationId xmlns:p14="http://schemas.microsoft.com/office/powerpoint/2010/main" val="2327102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0D338-E483-1513-5274-1C59542E29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651028-7C70-638B-D154-F84F393DAB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18145-1BB4-B485-FD4D-41674FD31866}"/>
              </a:ext>
            </a:extLst>
          </p:cNvPr>
          <p:cNvSpPr>
            <a:spLocks noGrp="1"/>
          </p:cNvSpPr>
          <p:nvPr>
            <p:ph type="dt" sz="half" idx="10"/>
          </p:nvPr>
        </p:nvSpPr>
        <p:spPr/>
        <p:txBody>
          <a:bodyPr/>
          <a:lstStyle/>
          <a:p>
            <a:fld id="{DFBE1AAD-F361-497A-A3C6-EDF96380D7F0}" type="datetimeFigureOut">
              <a:rPr lang="en-US" smtClean="0"/>
              <a:t>1/14/2025</a:t>
            </a:fld>
            <a:endParaRPr lang="en-US"/>
          </a:p>
        </p:txBody>
      </p:sp>
      <p:sp>
        <p:nvSpPr>
          <p:cNvPr id="5" name="Footer Placeholder 4">
            <a:extLst>
              <a:ext uri="{FF2B5EF4-FFF2-40B4-BE49-F238E27FC236}">
                <a16:creationId xmlns:a16="http://schemas.microsoft.com/office/drawing/2014/main" id="{C72C3A8D-A417-646D-1234-635BD7659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3D3138-34D5-9179-9623-0EB25BEF72D9}"/>
              </a:ext>
            </a:extLst>
          </p:cNvPr>
          <p:cNvSpPr>
            <a:spLocks noGrp="1"/>
          </p:cNvSpPr>
          <p:nvPr>
            <p:ph type="sldNum" sz="quarter" idx="12"/>
          </p:nvPr>
        </p:nvSpPr>
        <p:spPr/>
        <p:txBody>
          <a:bodyPr/>
          <a:lstStyle/>
          <a:p>
            <a:fld id="{26EF3EFC-83B2-4A48-981D-BFAA511B85D7}" type="slidenum">
              <a:rPr lang="en-US" smtClean="0"/>
              <a:t>‹#›</a:t>
            </a:fld>
            <a:endParaRPr lang="en-US"/>
          </a:p>
        </p:txBody>
      </p:sp>
    </p:spTree>
    <p:extLst>
      <p:ext uri="{BB962C8B-B14F-4D97-AF65-F5344CB8AC3E}">
        <p14:creationId xmlns:p14="http://schemas.microsoft.com/office/powerpoint/2010/main" val="26633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D3EEE8-C57B-8659-2BF9-34BAAE9E1F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F63366-46C3-747C-F572-74F04987E2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D9118-843A-896A-7FD1-D37E89C26CA8}"/>
              </a:ext>
            </a:extLst>
          </p:cNvPr>
          <p:cNvSpPr>
            <a:spLocks noGrp="1"/>
          </p:cNvSpPr>
          <p:nvPr>
            <p:ph type="dt" sz="half" idx="10"/>
          </p:nvPr>
        </p:nvSpPr>
        <p:spPr/>
        <p:txBody>
          <a:bodyPr/>
          <a:lstStyle/>
          <a:p>
            <a:fld id="{DFBE1AAD-F361-497A-A3C6-EDF96380D7F0}" type="datetimeFigureOut">
              <a:rPr lang="en-US" smtClean="0"/>
              <a:t>1/14/2025</a:t>
            </a:fld>
            <a:endParaRPr lang="en-US"/>
          </a:p>
        </p:txBody>
      </p:sp>
      <p:sp>
        <p:nvSpPr>
          <p:cNvPr id="5" name="Footer Placeholder 4">
            <a:extLst>
              <a:ext uri="{FF2B5EF4-FFF2-40B4-BE49-F238E27FC236}">
                <a16:creationId xmlns:a16="http://schemas.microsoft.com/office/drawing/2014/main" id="{8410B835-493A-61DC-7700-4D788CDC43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97899B-8453-FDC9-C7B0-FA8B668C4C0C}"/>
              </a:ext>
            </a:extLst>
          </p:cNvPr>
          <p:cNvSpPr>
            <a:spLocks noGrp="1"/>
          </p:cNvSpPr>
          <p:nvPr>
            <p:ph type="sldNum" sz="quarter" idx="12"/>
          </p:nvPr>
        </p:nvSpPr>
        <p:spPr/>
        <p:txBody>
          <a:bodyPr/>
          <a:lstStyle/>
          <a:p>
            <a:fld id="{26EF3EFC-83B2-4A48-981D-BFAA511B85D7}" type="slidenum">
              <a:rPr lang="en-US" smtClean="0"/>
              <a:t>‹#›</a:t>
            </a:fld>
            <a:endParaRPr lang="en-US"/>
          </a:p>
        </p:txBody>
      </p:sp>
    </p:spTree>
    <p:extLst>
      <p:ext uri="{BB962C8B-B14F-4D97-AF65-F5344CB8AC3E}">
        <p14:creationId xmlns:p14="http://schemas.microsoft.com/office/powerpoint/2010/main" val="347509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7C5AC-8ED8-D76E-D6CC-E057E6F062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B1C10E-896F-1BD1-0AAE-D61175D599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21121A-49C3-8139-DF76-DEB212EE6F0D}"/>
              </a:ext>
            </a:extLst>
          </p:cNvPr>
          <p:cNvSpPr>
            <a:spLocks noGrp="1"/>
          </p:cNvSpPr>
          <p:nvPr>
            <p:ph type="dt" sz="half" idx="10"/>
          </p:nvPr>
        </p:nvSpPr>
        <p:spPr/>
        <p:txBody>
          <a:bodyPr/>
          <a:lstStyle/>
          <a:p>
            <a:fld id="{DFBE1AAD-F361-497A-A3C6-EDF96380D7F0}" type="datetimeFigureOut">
              <a:rPr lang="en-US" smtClean="0"/>
              <a:t>1/14/2025</a:t>
            </a:fld>
            <a:endParaRPr lang="en-US"/>
          </a:p>
        </p:txBody>
      </p:sp>
      <p:sp>
        <p:nvSpPr>
          <p:cNvPr id="5" name="Footer Placeholder 4">
            <a:extLst>
              <a:ext uri="{FF2B5EF4-FFF2-40B4-BE49-F238E27FC236}">
                <a16:creationId xmlns:a16="http://schemas.microsoft.com/office/drawing/2014/main" id="{5D5DCD55-6BEA-17DD-464E-F3EF35A7E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9BB874-FD7A-30D0-6006-6B2B38A449BA}"/>
              </a:ext>
            </a:extLst>
          </p:cNvPr>
          <p:cNvSpPr>
            <a:spLocks noGrp="1"/>
          </p:cNvSpPr>
          <p:nvPr>
            <p:ph type="sldNum" sz="quarter" idx="12"/>
          </p:nvPr>
        </p:nvSpPr>
        <p:spPr/>
        <p:txBody>
          <a:bodyPr/>
          <a:lstStyle/>
          <a:p>
            <a:fld id="{26EF3EFC-83B2-4A48-981D-BFAA511B85D7}" type="slidenum">
              <a:rPr lang="en-US" smtClean="0"/>
              <a:t>‹#›</a:t>
            </a:fld>
            <a:endParaRPr lang="en-US"/>
          </a:p>
        </p:txBody>
      </p:sp>
    </p:spTree>
    <p:extLst>
      <p:ext uri="{BB962C8B-B14F-4D97-AF65-F5344CB8AC3E}">
        <p14:creationId xmlns:p14="http://schemas.microsoft.com/office/powerpoint/2010/main" val="721758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3B22-489C-2529-34E5-D795F3C5D6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497DA4-0136-E2CA-1361-BB3E240876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2036E4-9617-DA12-D36E-2729AD9FF4C0}"/>
              </a:ext>
            </a:extLst>
          </p:cNvPr>
          <p:cNvSpPr>
            <a:spLocks noGrp="1"/>
          </p:cNvSpPr>
          <p:nvPr>
            <p:ph type="dt" sz="half" idx="10"/>
          </p:nvPr>
        </p:nvSpPr>
        <p:spPr/>
        <p:txBody>
          <a:bodyPr/>
          <a:lstStyle/>
          <a:p>
            <a:fld id="{DFBE1AAD-F361-497A-A3C6-EDF96380D7F0}" type="datetimeFigureOut">
              <a:rPr lang="en-US" smtClean="0"/>
              <a:t>1/14/2025</a:t>
            </a:fld>
            <a:endParaRPr lang="en-US"/>
          </a:p>
        </p:txBody>
      </p:sp>
      <p:sp>
        <p:nvSpPr>
          <p:cNvPr id="5" name="Footer Placeholder 4">
            <a:extLst>
              <a:ext uri="{FF2B5EF4-FFF2-40B4-BE49-F238E27FC236}">
                <a16:creationId xmlns:a16="http://schemas.microsoft.com/office/drawing/2014/main" id="{04D2443A-C801-78EC-26C3-D8C57913E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07FED4-1C9C-1A86-7F14-43AEA98D124B}"/>
              </a:ext>
            </a:extLst>
          </p:cNvPr>
          <p:cNvSpPr>
            <a:spLocks noGrp="1"/>
          </p:cNvSpPr>
          <p:nvPr>
            <p:ph type="sldNum" sz="quarter" idx="12"/>
          </p:nvPr>
        </p:nvSpPr>
        <p:spPr/>
        <p:txBody>
          <a:bodyPr/>
          <a:lstStyle/>
          <a:p>
            <a:fld id="{26EF3EFC-83B2-4A48-981D-BFAA511B85D7}" type="slidenum">
              <a:rPr lang="en-US" smtClean="0"/>
              <a:t>‹#›</a:t>
            </a:fld>
            <a:endParaRPr lang="en-US"/>
          </a:p>
        </p:txBody>
      </p:sp>
    </p:spTree>
    <p:extLst>
      <p:ext uri="{BB962C8B-B14F-4D97-AF65-F5344CB8AC3E}">
        <p14:creationId xmlns:p14="http://schemas.microsoft.com/office/powerpoint/2010/main" val="278407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7E649-43E6-FCA2-7CE0-A4740F3309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9DC271-472C-F1F4-C545-DDE49CAE81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A0CF4D-8C9F-A350-2A40-7996C9C8F9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8E7C42-F70F-F4CF-B8F2-493F5602F223}"/>
              </a:ext>
            </a:extLst>
          </p:cNvPr>
          <p:cNvSpPr>
            <a:spLocks noGrp="1"/>
          </p:cNvSpPr>
          <p:nvPr>
            <p:ph type="dt" sz="half" idx="10"/>
          </p:nvPr>
        </p:nvSpPr>
        <p:spPr/>
        <p:txBody>
          <a:bodyPr/>
          <a:lstStyle/>
          <a:p>
            <a:fld id="{DFBE1AAD-F361-497A-A3C6-EDF96380D7F0}" type="datetimeFigureOut">
              <a:rPr lang="en-US" smtClean="0"/>
              <a:t>1/14/2025</a:t>
            </a:fld>
            <a:endParaRPr lang="en-US"/>
          </a:p>
        </p:txBody>
      </p:sp>
      <p:sp>
        <p:nvSpPr>
          <p:cNvPr id="6" name="Footer Placeholder 5">
            <a:extLst>
              <a:ext uri="{FF2B5EF4-FFF2-40B4-BE49-F238E27FC236}">
                <a16:creationId xmlns:a16="http://schemas.microsoft.com/office/drawing/2014/main" id="{3E83F929-D717-5D2A-7945-F003A7280D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FF6412-0C7F-C8FC-9F07-95D26D31E668}"/>
              </a:ext>
            </a:extLst>
          </p:cNvPr>
          <p:cNvSpPr>
            <a:spLocks noGrp="1"/>
          </p:cNvSpPr>
          <p:nvPr>
            <p:ph type="sldNum" sz="quarter" idx="12"/>
          </p:nvPr>
        </p:nvSpPr>
        <p:spPr/>
        <p:txBody>
          <a:bodyPr/>
          <a:lstStyle/>
          <a:p>
            <a:fld id="{26EF3EFC-83B2-4A48-981D-BFAA511B85D7}" type="slidenum">
              <a:rPr lang="en-US" smtClean="0"/>
              <a:t>‹#›</a:t>
            </a:fld>
            <a:endParaRPr lang="en-US"/>
          </a:p>
        </p:txBody>
      </p:sp>
    </p:spTree>
    <p:extLst>
      <p:ext uri="{BB962C8B-B14F-4D97-AF65-F5344CB8AC3E}">
        <p14:creationId xmlns:p14="http://schemas.microsoft.com/office/powerpoint/2010/main" val="2613907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87525-C1FD-D84E-66E6-2506C47AE8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BF168C-278A-2A26-128D-30C35DEE83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9E7ED2-6D1C-E663-1453-51DCB4E77F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E70E79-E496-145C-A1F4-C280D603BB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5383E1-F234-287B-9BA9-448CC03172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3A746F-57C6-4BFD-CEC0-AB187890DF76}"/>
              </a:ext>
            </a:extLst>
          </p:cNvPr>
          <p:cNvSpPr>
            <a:spLocks noGrp="1"/>
          </p:cNvSpPr>
          <p:nvPr>
            <p:ph type="dt" sz="half" idx="10"/>
          </p:nvPr>
        </p:nvSpPr>
        <p:spPr/>
        <p:txBody>
          <a:bodyPr/>
          <a:lstStyle/>
          <a:p>
            <a:fld id="{DFBE1AAD-F361-497A-A3C6-EDF96380D7F0}" type="datetimeFigureOut">
              <a:rPr lang="en-US" smtClean="0"/>
              <a:t>1/14/2025</a:t>
            </a:fld>
            <a:endParaRPr lang="en-US"/>
          </a:p>
        </p:txBody>
      </p:sp>
      <p:sp>
        <p:nvSpPr>
          <p:cNvPr id="8" name="Footer Placeholder 7">
            <a:extLst>
              <a:ext uri="{FF2B5EF4-FFF2-40B4-BE49-F238E27FC236}">
                <a16:creationId xmlns:a16="http://schemas.microsoft.com/office/drawing/2014/main" id="{38470095-ED14-C7C5-A13B-93EADFAF42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DBBA7E-B245-F2F3-B222-B45D6FAFDA2D}"/>
              </a:ext>
            </a:extLst>
          </p:cNvPr>
          <p:cNvSpPr>
            <a:spLocks noGrp="1"/>
          </p:cNvSpPr>
          <p:nvPr>
            <p:ph type="sldNum" sz="quarter" idx="12"/>
          </p:nvPr>
        </p:nvSpPr>
        <p:spPr/>
        <p:txBody>
          <a:bodyPr/>
          <a:lstStyle/>
          <a:p>
            <a:fld id="{26EF3EFC-83B2-4A48-981D-BFAA511B85D7}" type="slidenum">
              <a:rPr lang="en-US" smtClean="0"/>
              <a:t>‹#›</a:t>
            </a:fld>
            <a:endParaRPr lang="en-US"/>
          </a:p>
        </p:txBody>
      </p:sp>
    </p:spTree>
    <p:extLst>
      <p:ext uri="{BB962C8B-B14F-4D97-AF65-F5344CB8AC3E}">
        <p14:creationId xmlns:p14="http://schemas.microsoft.com/office/powerpoint/2010/main" val="82017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FD62F-6E62-ACA3-A6EA-8DE5D0B4AF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E4239A-F668-6899-68E9-0C6D2E21D050}"/>
              </a:ext>
            </a:extLst>
          </p:cNvPr>
          <p:cNvSpPr>
            <a:spLocks noGrp="1"/>
          </p:cNvSpPr>
          <p:nvPr>
            <p:ph type="dt" sz="half" idx="10"/>
          </p:nvPr>
        </p:nvSpPr>
        <p:spPr/>
        <p:txBody>
          <a:bodyPr/>
          <a:lstStyle/>
          <a:p>
            <a:fld id="{DFBE1AAD-F361-497A-A3C6-EDF96380D7F0}" type="datetimeFigureOut">
              <a:rPr lang="en-US" smtClean="0"/>
              <a:t>1/14/2025</a:t>
            </a:fld>
            <a:endParaRPr lang="en-US"/>
          </a:p>
        </p:txBody>
      </p:sp>
      <p:sp>
        <p:nvSpPr>
          <p:cNvPr id="4" name="Footer Placeholder 3">
            <a:extLst>
              <a:ext uri="{FF2B5EF4-FFF2-40B4-BE49-F238E27FC236}">
                <a16:creationId xmlns:a16="http://schemas.microsoft.com/office/drawing/2014/main" id="{FB9DC90E-1F0D-51AC-3226-6931DC078D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828570-1CDE-EA82-B331-C3586081DF3C}"/>
              </a:ext>
            </a:extLst>
          </p:cNvPr>
          <p:cNvSpPr>
            <a:spLocks noGrp="1"/>
          </p:cNvSpPr>
          <p:nvPr>
            <p:ph type="sldNum" sz="quarter" idx="12"/>
          </p:nvPr>
        </p:nvSpPr>
        <p:spPr/>
        <p:txBody>
          <a:bodyPr/>
          <a:lstStyle/>
          <a:p>
            <a:fld id="{26EF3EFC-83B2-4A48-981D-BFAA511B85D7}" type="slidenum">
              <a:rPr lang="en-US" smtClean="0"/>
              <a:t>‹#›</a:t>
            </a:fld>
            <a:endParaRPr lang="en-US"/>
          </a:p>
        </p:txBody>
      </p:sp>
    </p:spTree>
    <p:extLst>
      <p:ext uri="{BB962C8B-B14F-4D97-AF65-F5344CB8AC3E}">
        <p14:creationId xmlns:p14="http://schemas.microsoft.com/office/powerpoint/2010/main" val="262776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1795DC-DBBD-FF50-C646-A6189E65CAA7}"/>
              </a:ext>
            </a:extLst>
          </p:cNvPr>
          <p:cNvSpPr>
            <a:spLocks noGrp="1"/>
          </p:cNvSpPr>
          <p:nvPr>
            <p:ph type="dt" sz="half" idx="10"/>
          </p:nvPr>
        </p:nvSpPr>
        <p:spPr/>
        <p:txBody>
          <a:bodyPr/>
          <a:lstStyle/>
          <a:p>
            <a:fld id="{DFBE1AAD-F361-497A-A3C6-EDF96380D7F0}" type="datetimeFigureOut">
              <a:rPr lang="en-US" smtClean="0"/>
              <a:t>1/14/2025</a:t>
            </a:fld>
            <a:endParaRPr lang="en-US"/>
          </a:p>
        </p:txBody>
      </p:sp>
      <p:sp>
        <p:nvSpPr>
          <p:cNvPr id="3" name="Footer Placeholder 2">
            <a:extLst>
              <a:ext uri="{FF2B5EF4-FFF2-40B4-BE49-F238E27FC236}">
                <a16:creationId xmlns:a16="http://schemas.microsoft.com/office/drawing/2014/main" id="{A42BAF80-5B02-9EB6-3C24-E00766B8E1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48F9E6-7F11-ECF0-CFE9-4B5DF14993AF}"/>
              </a:ext>
            </a:extLst>
          </p:cNvPr>
          <p:cNvSpPr>
            <a:spLocks noGrp="1"/>
          </p:cNvSpPr>
          <p:nvPr>
            <p:ph type="sldNum" sz="quarter" idx="12"/>
          </p:nvPr>
        </p:nvSpPr>
        <p:spPr/>
        <p:txBody>
          <a:bodyPr/>
          <a:lstStyle/>
          <a:p>
            <a:fld id="{26EF3EFC-83B2-4A48-981D-BFAA511B85D7}" type="slidenum">
              <a:rPr lang="en-US" smtClean="0"/>
              <a:t>‹#›</a:t>
            </a:fld>
            <a:endParaRPr lang="en-US"/>
          </a:p>
        </p:txBody>
      </p:sp>
    </p:spTree>
    <p:extLst>
      <p:ext uri="{BB962C8B-B14F-4D97-AF65-F5344CB8AC3E}">
        <p14:creationId xmlns:p14="http://schemas.microsoft.com/office/powerpoint/2010/main" val="176946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2CA4E-C5CC-3C69-4F56-ED2C5B741A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CF6158-452E-7C0A-BC4A-947A8539A4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4D7066-8A03-3C6B-3A44-9A39111A15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ED3938-6A6D-ED4C-54B1-27CBB0CD3117}"/>
              </a:ext>
            </a:extLst>
          </p:cNvPr>
          <p:cNvSpPr>
            <a:spLocks noGrp="1"/>
          </p:cNvSpPr>
          <p:nvPr>
            <p:ph type="dt" sz="half" idx="10"/>
          </p:nvPr>
        </p:nvSpPr>
        <p:spPr/>
        <p:txBody>
          <a:bodyPr/>
          <a:lstStyle/>
          <a:p>
            <a:fld id="{DFBE1AAD-F361-497A-A3C6-EDF96380D7F0}" type="datetimeFigureOut">
              <a:rPr lang="en-US" smtClean="0"/>
              <a:t>1/14/2025</a:t>
            </a:fld>
            <a:endParaRPr lang="en-US"/>
          </a:p>
        </p:txBody>
      </p:sp>
      <p:sp>
        <p:nvSpPr>
          <p:cNvPr id="6" name="Footer Placeholder 5">
            <a:extLst>
              <a:ext uri="{FF2B5EF4-FFF2-40B4-BE49-F238E27FC236}">
                <a16:creationId xmlns:a16="http://schemas.microsoft.com/office/drawing/2014/main" id="{5B1FC539-FAD8-9329-EFF8-95977714B1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7FEF82-BC6B-D1A2-8CB6-9F6910EDD239}"/>
              </a:ext>
            </a:extLst>
          </p:cNvPr>
          <p:cNvSpPr>
            <a:spLocks noGrp="1"/>
          </p:cNvSpPr>
          <p:nvPr>
            <p:ph type="sldNum" sz="quarter" idx="12"/>
          </p:nvPr>
        </p:nvSpPr>
        <p:spPr/>
        <p:txBody>
          <a:bodyPr/>
          <a:lstStyle/>
          <a:p>
            <a:fld id="{26EF3EFC-83B2-4A48-981D-BFAA511B85D7}" type="slidenum">
              <a:rPr lang="en-US" smtClean="0"/>
              <a:t>‹#›</a:t>
            </a:fld>
            <a:endParaRPr lang="en-US"/>
          </a:p>
        </p:txBody>
      </p:sp>
    </p:spTree>
    <p:extLst>
      <p:ext uri="{BB962C8B-B14F-4D97-AF65-F5344CB8AC3E}">
        <p14:creationId xmlns:p14="http://schemas.microsoft.com/office/powerpoint/2010/main" val="1975491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1DE9D-8588-A8B2-0EEB-14364AA68F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8C21C8-F0BB-D635-7ADC-6DEE97B8C7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FFF9F2-B9B2-E7DF-21F4-2C3AB942EF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373829-6993-CD92-0EE8-A503604E6D83}"/>
              </a:ext>
            </a:extLst>
          </p:cNvPr>
          <p:cNvSpPr>
            <a:spLocks noGrp="1"/>
          </p:cNvSpPr>
          <p:nvPr>
            <p:ph type="dt" sz="half" idx="10"/>
          </p:nvPr>
        </p:nvSpPr>
        <p:spPr/>
        <p:txBody>
          <a:bodyPr/>
          <a:lstStyle/>
          <a:p>
            <a:fld id="{DFBE1AAD-F361-497A-A3C6-EDF96380D7F0}" type="datetimeFigureOut">
              <a:rPr lang="en-US" smtClean="0"/>
              <a:t>1/14/2025</a:t>
            </a:fld>
            <a:endParaRPr lang="en-US"/>
          </a:p>
        </p:txBody>
      </p:sp>
      <p:sp>
        <p:nvSpPr>
          <p:cNvPr id="6" name="Footer Placeholder 5">
            <a:extLst>
              <a:ext uri="{FF2B5EF4-FFF2-40B4-BE49-F238E27FC236}">
                <a16:creationId xmlns:a16="http://schemas.microsoft.com/office/drawing/2014/main" id="{EC3F13DE-B589-C746-A385-8B73F368EE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AEE6BF-D267-6B6A-C849-A9B32FA761E9}"/>
              </a:ext>
            </a:extLst>
          </p:cNvPr>
          <p:cNvSpPr>
            <a:spLocks noGrp="1"/>
          </p:cNvSpPr>
          <p:nvPr>
            <p:ph type="sldNum" sz="quarter" idx="12"/>
          </p:nvPr>
        </p:nvSpPr>
        <p:spPr/>
        <p:txBody>
          <a:bodyPr/>
          <a:lstStyle/>
          <a:p>
            <a:fld id="{26EF3EFC-83B2-4A48-981D-BFAA511B85D7}" type="slidenum">
              <a:rPr lang="en-US" smtClean="0"/>
              <a:t>‹#›</a:t>
            </a:fld>
            <a:endParaRPr lang="en-US"/>
          </a:p>
        </p:txBody>
      </p:sp>
    </p:spTree>
    <p:extLst>
      <p:ext uri="{BB962C8B-B14F-4D97-AF65-F5344CB8AC3E}">
        <p14:creationId xmlns:p14="http://schemas.microsoft.com/office/powerpoint/2010/main" val="2933626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A18DC5-24FE-B03C-6C05-21C962ADAF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F24AC1-A10B-05B4-F1EC-BD6C2AFB71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8EFB33-1D7A-8274-C676-4D41411DEC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FBE1AAD-F361-497A-A3C6-EDF96380D7F0}" type="datetimeFigureOut">
              <a:rPr lang="en-US" smtClean="0"/>
              <a:t>1/14/2025</a:t>
            </a:fld>
            <a:endParaRPr lang="en-US"/>
          </a:p>
        </p:txBody>
      </p:sp>
      <p:sp>
        <p:nvSpPr>
          <p:cNvPr id="5" name="Footer Placeholder 4">
            <a:extLst>
              <a:ext uri="{FF2B5EF4-FFF2-40B4-BE49-F238E27FC236}">
                <a16:creationId xmlns:a16="http://schemas.microsoft.com/office/drawing/2014/main" id="{03CAF355-7F20-93CE-AD61-8570B332B2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2BA9FA8-FA0E-B793-8FC3-933FB0D585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6EF3EFC-83B2-4A48-981D-BFAA511B85D7}" type="slidenum">
              <a:rPr lang="en-US" smtClean="0"/>
              <a:t>‹#›</a:t>
            </a:fld>
            <a:endParaRPr lang="en-US"/>
          </a:p>
        </p:txBody>
      </p:sp>
    </p:spTree>
    <p:extLst>
      <p:ext uri="{BB962C8B-B14F-4D97-AF65-F5344CB8AC3E}">
        <p14:creationId xmlns:p14="http://schemas.microsoft.com/office/powerpoint/2010/main" val="727912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low confidence">
            <a:extLst>
              <a:ext uri="{FF2B5EF4-FFF2-40B4-BE49-F238E27FC236}">
                <a16:creationId xmlns:a16="http://schemas.microsoft.com/office/drawing/2014/main" id="{7D4DC934-0AF3-09D2-8425-CA7A15B3DF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114" y="320231"/>
            <a:ext cx="10387224" cy="2986327"/>
          </a:xfrm>
          <a:prstGeom prst="rect">
            <a:avLst/>
          </a:prstGeom>
        </p:spPr>
      </p:pic>
      <p:pic>
        <p:nvPicPr>
          <p:cNvPr id="7" name="Picture 6">
            <a:extLst>
              <a:ext uri="{FF2B5EF4-FFF2-40B4-BE49-F238E27FC236}">
                <a16:creationId xmlns:a16="http://schemas.microsoft.com/office/drawing/2014/main" id="{1C10E39F-B958-4E9B-AC3A-D4BEF04B1382}"/>
              </a:ext>
            </a:extLst>
          </p:cNvPr>
          <p:cNvPicPr>
            <a:picLocks noChangeAspect="1"/>
          </p:cNvPicPr>
          <p:nvPr/>
        </p:nvPicPr>
        <p:blipFill>
          <a:blip r:embed="rId4"/>
          <a:stretch>
            <a:fillRect/>
          </a:stretch>
        </p:blipFill>
        <p:spPr>
          <a:xfrm>
            <a:off x="564980" y="3652176"/>
            <a:ext cx="11062040" cy="1850820"/>
          </a:xfrm>
          <a:prstGeom prst="rect">
            <a:avLst/>
          </a:prstGeom>
        </p:spPr>
      </p:pic>
    </p:spTree>
    <p:extLst>
      <p:ext uri="{BB962C8B-B14F-4D97-AF65-F5344CB8AC3E}">
        <p14:creationId xmlns:p14="http://schemas.microsoft.com/office/powerpoint/2010/main" val="3857167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90" name="Rectangle 20489">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Title 2">
            <a:extLst>
              <a:ext uri="{FF2B5EF4-FFF2-40B4-BE49-F238E27FC236}">
                <a16:creationId xmlns:a16="http://schemas.microsoft.com/office/drawing/2014/main" id="{295B51AE-A845-DEAE-5216-6F6BEB8BA145}"/>
              </a:ext>
            </a:extLst>
          </p:cNvPr>
          <p:cNvSpPr>
            <a:spLocks noGrp="1" noChangeArrowheads="1"/>
          </p:cNvSpPr>
          <p:nvPr>
            <p:ph type="title"/>
          </p:nvPr>
        </p:nvSpPr>
        <p:spPr>
          <a:xfrm>
            <a:off x="1136396" y="502021"/>
            <a:ext cx="6173262" cy="1655483"/>
          </a:xfrm>
        </p:spPr>
        <p:txBody>
          <a:bodyPr vert="horz" lIns="91440" tIns="45720" rIns="91440" bIns="45720" rtlCol="0" anchor="b">
            <a:normAutofit/>
          </a:bodyPr>
          <a:lstStyle/>
          <a:p>
            <a:r>
              <a:rPr lang="en-US" altLang="en-US" sz="2800" b="1"/>
              <a:t>Agency Priority</a:t>
            </a:r>
            <a:br>
              <a:rPr lang="en-US" altLang="en-US" sz="2800" b="1"/>
            </a:br>
            <a:br>
              <a:rPr lang="en-US" altLang="en-US" sz="2800" b="1"/>
            </a:br>
            <a:r>
              <a:rPr lang="en-US" altLang="en-US" sz="2800" b="1"/>
              <a:t>National Emphasis Program on Trenching &amp; Excavating</a:t>
            </a:r>
          </a:p>
        </p:txBody>
      </p:sp>
      <p:sp>
        <p:nvSpPr>
          <p:cNvPr id="7" name="TextBox 6">
            <a:extLst>
              <a:ext uri="{FF2B5EF4-FFF2-40B4-BE49-F238E27FC236}">
                <a16:creationId xmlns:a16="http://schemas.microsoft.com/office/drawing/2014/main" id="{9B2F558E-D82A-C6C1-787E-4EFE10BBCF2B}"/>
              </a:ext>
            </a:extLst>
          </p:cNvPr>
          <p:cNvSpPr txBox="1"/>
          <p:nvPr/>
        </p:nvSpPr>
        <p:spPr>
          <a:xfrm>
            <a:off x="1136397" y="2408518"/>
            <a:ext cx="6173262" cy="353508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defRPr/>
            </a:pPr>
            <a:r>
              <a:rPr lang="en-US" sz="2000">
                <a:sym typeface="Wingdings" panose="05000000000000000000" pitchFamily="2" charset="2"/>
              </a:rPr>
              <a:t> </a:t>
            </a:r>
            <a:r>
              <a:rPr lang="en-US" sz="2000"/>
              <a:t>Reduce Trenching Hazards Through Enforcement and Compliance Assistance</a:t>
            </a:r>
          </a:p>
          <a:p>
            <a:pPr indent="-228600">
              <a:lnSpc>
                <a:spcPct val="90000"/>
              </a:lnSpc>
              <a:spcAft>
                <a:spcPts val="600"/>
              </a:spcAft>
              <a:buFont typeface="Arial" panose="020B0604020202020204" pitchFamily="34" charset="0"/>
              <a:buChar char="•"/>
              <a:defRPr/>
            </a:pPr>
            <a:r>
              <a:rPr lang="en-US" sz="2000"/>
              <a:t>Oct 1, 2018 - National Emphasis Program on Trenching &amp; Excavation</a:t>
            </a:r>
          </a:p>
          <a:p>
            <a:pPr indent="-228600">
              <a:lnSpc>
                <a:spcPct val="90000"/>
              </a:lnSpc>
              <a:spcAft>
                <a:spcPts val="600"/>
              </a:spcAft>
              <a:buFont typeface="Arial" panose="020B0604020202020204" pitchFamily="34" charset="0"/>
              <a:buChar char="•"/>
              <a:defRPr/>
            </a:pPr>
            <a:endParaRPr lang="en-US" sz="2000"/>
          </a:p>
          <a:p>
            <a:pPr indent="-228600">
              <a:lnSpc>
                <a:spcPct val="90000"/>
              </a:lnSpc>
              <a:spcAft>
                <a:spcPts val="600"/>
              </a:spcAft>
              <a:buFont typeface="Arial" panose="020B0604020202020204" pitchFamily="34" charset="0"/>
              <a:buChar char="•"/>
              <a:defRPr/>
            </a:pPr>
            <a:endParaRPr lang="en-US" sz="2000"/>
          </a:p>
          <a:p>
            <a:pPr indent="-228600">
              <a:lnSpc>
                <a:spcPct val="90000"/>
              </a:lnSpc>
              <a:spcAft>
                <a:spcPts val="600"/>
              </a:spcAft>
              <a:buFont typeface="Arial" panose="020B0604020202020204" pitchFamily="34" charset="0"/>
              <a:buChar char="•"/>
              <a:defRPr/>
            </a:pPr>
            <a:r>
              <a:rPr lang="en-US" sz="2000">
                <a:sym typeface="Wingdings" panose="05000000000000000000" pitchFamily="2" charset="2"/>
              </a:rPr>
              <a:t> </a:t>
            </a:r>
            <a:r>
              <a:rPr lang="en-US" sz="2000"/>
              <a:t>CSHOs shall initiate inspections under this NEP whenever they observe an open trench or an open excavation, regardless of whether or not a violation is readily observed.</a:t>
            </a:r>
          </a:p>
          <a:p>
            <a:pPr indent="-228600">
              <a:lnSpc>
                <a:spcPct val="90000"/>
              </a:lnSpc>
              <a:spcAft>
                <a:spcPts val="600"/>
              </a:spcAft>
              <a:buFont typeface="Arial" panose="020B0604020202020204" pitchFamily="34" charset="0"/>
              <a:buChar char="•"/>
              <a:defRPr/>
            </a:pPr>
            <a:endParaRPr lang="en-US" sz="2000"/>
          </a:p>
        </p:txBody>
      </p:sp>
      <p:pic>
        <p:nvPicPr>
          <p:cNvPr id="20485" name="Picture 9">
            <a:extLst>
              <a:ext uri="{FF2B5EF4-FFF2-40B4-BE49-F238E27FC236}">
                <a16:creationId xmlns:a16="http://schemas.microsoft.com/office/drawing/2014/main" id="{90799656-8B56-448D-D071-287E7264352F}"/>
              </a:ext>
            </a:extLst>
          </p:cNvPr>
          <p:cNvPicPr>
            <a:picLocks noChangeAspect="1"/>
          </p:cNvPicPr>
          <p:nvPr/>
        </p:nvPicPr>
        <p:blipFill>
          <a:blip r:embed="rId3">
            <a:extLst>
              <a:ext uri="{28A0092B-C50C-407E-A947-70E740481C1C}">
                <a14:useLocalDpi xmlns:a14="http://schemas.microsoft.com/office/drawing/2010/main" val="0"/>
              </a:ext>
            </a:extLst>
          </a:blip>
          <a:srcRect l="10824" r="4353"/>
          <a:stretch/>
        </p:blipFill>
        <p:spPr bwMode="auto">
          <a:xfrm>
            <a:off x="8115300" y="-12515"/>
            <a:ext cx="4076700" cy="64186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Rectangle 20491">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4" name="Rectangle 20493">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7749EA6-8774-FE13-23FF-D9E6C4953085}"/>
              </a:ext>
            </a:extLst>
          </p:cNvPr>
          <p:cNvSpPr>
            <a:spLocks noGrp="1" noChangeArrowheads="1"/>
          </p:cNvSpPr>
          <p:nvPr>
            <p:ph type="title"/>
          </p:nvPr>
        </p:nvSpPr>
        <p:spPr>
          <a:xfrm>
            <a:off x="1094873" y="84305"/>
            <a:ext cx="10002253" cy="868363"/>
          </a:xfrm>
        </p:spPr>
        <p:txBody>
          <a:bodyPr/>
          <a:lstStyle/>
          <a:p>
            <a:pPr algn="ctr" eaLnBrk="1" hangingPunct="1"/>
            <a:r>
              <a:rPr lang="en-US" altLang="en-US" dirty="0">
                <a:latin typeface="Calibri" panose="020F0502020204030204" pitchFamily="34" charset="0"/>
              </a:rPr>
              <a:t>OSHA Penalty Levels: 2025</a:t>
            </a:r>
          </a:p>
        </p:txBody>
      </p:sp>
      <p:graphicFrame>
        <p:nvGraphicFramePr>
          <p:cNvPr id="4" name="Table 3">
            <a:extLst>
              <a:ext uri="{FF2B5EF4-FFF2-40B4-BE49-F238E27FC236}">
                <a16:creationId xmlns:a16="http://schemas.microsoft.com/office/drawing/2014/main" id="{78279289-0B8B-DB52-8AAB-BC2F7DA98E47}"/>
              </a:ext>
            </a:extLst>
          </p:cNvPr>
          <p:cNvGraphicFramePr>
            <a:graphicFrameLocks noGrp="1"/>
          </p:cNvGraphicFramePr>
          <p:nvPr>
            <p:extLst>
              <p:ext uri="{D42A27DB-BD31-4B8C-83A1-F6EECF244321}">
                <p14:modId xmlns:p14="http://schemas.microsoft.com/office/powerpoint/2010/main" val="4168399314"/>
              </p:ext>
            </p:extLst>
          </p:nvPr>
        </p:nvGraphicFramePr>
        <p:xfrm>
          <a:off x="1820779" y="1082842"/>
          <a:ext cx="8799095" cy="4959185"/>
        </p:xfrm>
        <a:graphic>
          <a:graphicData uri="http://schemas.openxmlformats.org/drawingml/2006/table">
            <a:tbl>
              <a:tblPr firstRow="1" firstCol="1" lastRow="1" lastCol="1" bandRow="1" bandCol="1"/>
              <a:tblGrid>
                <a:gridCol w="4208023">
                  <a:extLst>
                    <a:ext uri="{9D8B030D-6E8A-4147-A177-3AD203B41FA5}">
                      <a16:colId xmlns:a16="http://schemas.microsoft.com/office/drawing/2014/main" val="20000"/>
                    </a:ext>
                  </a:extLst>
                </a:gridCol>
                <a:gridCol w="4591072">
                  <a:extLst>
                    <a:ext uri="{9D8B030D-6E8A-4147-A177-3AD203B41FA5}">
                      <a16:colId xmlns:a16="http://schemas.microsoft.com/office/drawing/2014/main" val="20001"/>
                    </a:ext>
                  </a:extLst>
                </a:gridCol>
              </a:tblGrid>
              <a:tr h="788748">
                <a:tc>
                  <a:txBody>
                    <a:bodyPr/>
                    <a:lstStyle/>
                    <a:p>
                      <a:pPr marL="0" marR="0" algn="ctr">
                        <a:spcBef>
                          <a:spcPts val="0"/>
                        </a:spcBef>
                        <a:spcAft>
                          <a:spcPts val="0"/>
                        </a:spcAft>
                      </a:pPr>
                      <a:endParaRPr lang="en-US" sz="8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a:cs typeface="Times New Roman"/>
                      </a:endParaRPr>
                    </a:p>
                    <a:p>
                      <a:pPr marL="0" marR="0" algn="ctr">
                        <a:spcBef>
                          <a:spcPts val="0"/>
                        </a:spcBef>
                        <a:spcAft>
                          <a:spcPts val="0"/>
                        </a:spcAft>
                      </a:pPr>
                      <a:r>
                        <a:rPr lang="en-US" sz="24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a:cs typeface="Times New Roman"/>
                        </a:rPr>
                        <a:t>Type of Violation</a:t>
                      </a:r>
                      <a:endParaRPr lang="en-US" sz="24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600"/>
                        </a:spcBef>
                        <a:spcAft>
                          <a:spcPts val="0"/>
                        </a:spcAft>
                      </a:pPr>
                      <a:endParaRPr lang="en-US" sz="8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a:cs typeface="Times New Roman"/>
                      </a:endParaRPr>
                    </a:p>
                    <a:p>
                      <a:pPr marL="0" marR="0" algn="ctr">
                        <a:spcBef>
                          <a:spcPts val="0"/>
                        </a:spcBef>
                        <a:spcAft>
                          <a:spcPts val="0"/>
                        </a:spcAft>
                      </a:pPr>
                      <a:r>
                        <a:rPr lang="en-US" sz="24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a:cs typeface="Times New Roman"/>
                        </a:rPr>
                        <a:t>New Maximum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409823">
                <a:tc>
                  <a:txBody>
                    <a:bodyPr/>
                    <a:lstStyle/>
                    <a:p>
                      <a:pPr marL="800100" marR="0" lvl="1" indent="-342900" algn="l">
                        <a:lnSpc>
                          <a:spcPct val="90000"/>
                        </a:lnSpc>
                        <a:spcBef>
                          <a:spcPts val="0"/>
                        </a:spcBef>
                        <a:spcAft>
                          <a:spcPts val="0"/>
                        </a:spcAft>
                        <a:buFont typeface="Arial" panose="020B0604020202020204" pitchFamily="34" charset="0"/>
                        <a:buChar char="•"/>
                      </a:pPr>
                      <a:r>
                        <a:rPr lang="en-US" sz="2000" dirty="0">
                          <a:effectLst/>
                          <a:latin typeface="Calibri" panose="020F0502020204030204" pitchFamily="34" charset="0"/>
                          <a:ea typeface="Times New Roman"/>
                          <a:cs typeface="Times New Roman"/>
                        </a:rPr>
                        <a:t>Serious and</a:t>
                      </a:r>
                    </a:p>
                    <a:p>
                      <a:pPr marL="800100" marR="0" lvl="1" indent="-342900" algn="l">
                        <a:lnSpc>
                          <a:spcPct val="90000"/>
                        </a:lnSpc>
                        <a:spcBef>
                          <a:spcPts val="0"/>
                        </a:spcBef>
                        <a:spcAft>
                          <a:spcPts val="0"/>
                        </a:spcAft>
                        <a:buFont typeface="Arial" panose="020B0604020202020204" pitchFamily="34" charset="0"/>
                        <a:buChar char="•"/>
                      </a:pPr>
                      <a:r>
                        <a:rPr lang="en-US" sz="2000" dirty="0">
                          <a:effectLst/>
                          <a:latin typeface="Calibri" panose="020F0502020204030204" pitchFamily="34" charset="0"/>
                          <a:ea typeface="Times New Roman"/>
                          <a:cs typeface="Times New Roman"/>
                        </a:rPr>
                        <a:t>Other-Than-Serious</a:t>
                      </a:r>
                    </a:p>
                    <a:p>
                      <a:pPr marL="800100" marR="0" lvl="1" indent="-342900" algn="l">
                        <a:lnSpc>
                          <a:spcPct val="90000"/>
                        </a:lnSpc>
                        <a:spcBef>
                          <a:spcPts val="0"/>
                        </a:spcBef>
                        <a:spcAft>
                          <a:spcPts val="0"/>
                        </a:spcAft>
                        <a:buFont typeface="Arial" panose="020B0604020202020204" pitchFamily="34" charset="0"/>
                        <a:buChar char="•"/>
                      </a:pPr>
                      <a:r>
                        <a:rPr lang="en-US" sz="2000" dirty="0">
                          <a:effectLst/>
                          <a:latin typeface="Calibri" panose="020F0502020204030204" pitchFamily="34" charset="0"/>
                          <a:ea typeface="Times New Roman"/>
                          <a:cs typeface="Times New Roman"/>
                        </a:rPr>
                        <a:t>Posting Requirements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FF"/>
                    </a:solidFill>
                  </a:tcPr>
                </a:tc>
                <a:tc>
                  <a:txBody>
                    <a:bodyPr/>
                    <a:lstStyle/>
                    <a:p>
                      <a:pPr marL="0" marR="0" algn="ctr">
                        <a:spcBef>
                          <a:spcPts val="0"/>
                        </a:spcBef>
                        <a:spcAft>
                          <a:spcPts val="0"/>
                        </a:spcAft>
                      </a:pPr>
                      <a:r>
                        <a:rPr lang="en-US" sz="2100" dirty="0">
                          <a:effectLst/>
                          <a:latin typeface="Calibri" panose="020F0502020204030204" pitchFamily="34" charset="0"/>
                          <a:ea typeface="Times New Roman"/>
                          <a:cs typeface="Times New Roman"/>
                        </a:rPr>
                        <a:t>  </a:t>
                      </a:r>
                    </a:p>
                    <a:p>
                      <a:pPr marL="0" marR="0" algn="ctr">
                        <a:spcBef>
                          <a:spcPts val="0"/>
                        </a:spcBef>
                        <a:spcAft>
                          <a:spcPts val="0"/>
                        </a:spcAft>
                      </a:pPr>
                      <a:r>
                        <a:rPr lang="en-US" sz="2100" b="1" dirty="0">
                          <a:effectLst/>
                          <a:latin typeface="Calibri" panose="020F0502020204030204" pitchFamily="34" charset="0"/>
                          <a:ea typeface="Times New Roman"/>
                          <a:cs typeface="Times New Roman"/>
                        </a:rPr>
                        <a:t>$16,550 per violation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FF"/>
                    </a:solidFill>
                  </a:tcPr>
                </a:tc>
                <a:extLst>
                  <a:ext uri="{0D108BD9-81ED-4DB2-BD59-A6C34878D82A}">
                    <a16:rowId xmlns:a16="http://schemas.microsoft.com/office/drawing/2014/main" val="10001"/>
                  </a:ext>
                </a:extLst>
              </a:tr>
              <a:tr h="1380307">
                <a:tc>
                  <a:txBody>
                    <a:bodyPr/>
                    <a:lstStyle/>
                    <a:p>
                      <a:pPr marL="0" marR="0" algn="ctr">
                        <a:spcBef>
                          <a:spcPts val="0"/>
                        </a:spcBef>
                        <a:spcAft>
                          <a:spcPts val="0"/>
                        </a:spcAft>
                      </a:pPr>
                      <a:r>
                        <a:rPr lang="en-US" sz="2100" dirty="0">
                          <a:effectLst/>
                          <a:latin typeface="Calibri" panose="020F0502020204030204" pitchFamily="34" charset="0"/>
                          <a:ea typeface="Times New Roman"/>
                          <a:cs typeface="Times New Roman"/>
                        </a:rPr>
                        <a:t>Willful or Repeated</a:t>
                      </a:r>
                    </a:p>
                    <a:p>
                      <a:pPr marL="0" marR="0" algn="ctr">
                        <a:spcBef>
                          <a:spcPts val="0"/>
                        </a:spcBef>
                        <a:spcAft>
                          <a:spcPts val="0"/>
                        </a:spcAft>
                      </a:pPr>
                      <a:r>
                        <a:rPr lang="en-US" sz="2100" dirty="0">
                          <a:effectLst/>
                          <a:latin typeface="Calibri" panose="020F0502020204030204" pitchFamily="34" charset="0"/>
                          <a:ea typeface="Times New Roman"/>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EBFF"/>
                    </a:solidFill>
                  </a:tcPr>
                </a:tc>
                <a:tc>
                  <a:txBody>
                    <a:bodyPr/>
                    <a:lstStyle/>
                    <a:p>
                      <a:pPr marL="0" marR="0" algn="ctr">
                        <a:spcBef>
                          <a:spcPts val="0"/>
                        </a:spcBef>
                        <a:spcAft>
                          <a:spcPts val="0"/>
                        </a:spcAft>
                      </a:pPr>
                      <a:endParaRPr lang="en-US" sz="2100" dirty="0">
                        <a:effectLst/>
                        <a:latin typeface="Calibri" panose="020F0502020204030204" pitchFamily="34" charset="0"/>
                        <a:ea typeface="Times New Roman"/>
                        <a:cs typeface="Times New Roman"/>
                      </a:endParaRPr>
                    </a:p>
                    <a:p>
                      <a:pPr marL="0" marR="0" algn="ctr">
                        <a:spcBef>
                          <a:spcPts val="0"/>
                        </a:spcBef>
                        <a:spcAft>
                          <a:spcPts val="0"/>
                        </a:spcAft>
                      </a:pPr>
                      <a:r>
                        <a:rPr lang="en-US" sz="2100" b="1" dirty="0">
                          <a:effectLst/>
                          <a:latin typeface="Calibri" panose="020F0502020204030204" pitchFamily="34" charset="0"/>
                          <a:ea typeface="Times New Roman"/>
                          <a:cs typeface="Times New Roman"/>
                        </a:rPr>
                        <a:t>$165,514 per violation</a:t>
                      </a:r>
                    </a:p>
                    <a:p>
                      <a:pPr marL="0" marR="0" algn="ctr">
                        <a:spcBef>
                          <a:spcPts val="0"/>
                        </a:spcBef>
                        <a:spcAft>
                          <a:spcPts val="0"/>
                        </a:spcAft>
                      </a:pPr>
                      <a:r>
                        <a:rPr lang="en-US" sz="2100" dirty="0">
                          <a:effectLst/>
                          <a:latin typeface="Calibri" panose="020F0502020204030204" pitchFamily="34" charset="0"/>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EBFF"/>
                    </a:solidFill>
                  </a:tcPr>
                </a:tc>
                <a:extLst>
                  <a:ext uri="{0D108BD9-81ED-4DB2-BD59-A6C34878D82A}">
                    <a16:rowId xmlns:a16="http://schemas.microsoft.com/office/drawing/2014/main" val="10002"/>
                  </a:ext>
                </a:extLst>
              </a:tr>
              <a:tr h="1380307">
                <a:tc>
                  <a:txBody>
                    <a:bodyPr/>
                    <a:lstStyle/>
                    <a:p>
                      <a:pPr marL="0" marR="0" algn="ctr">
                        <a:spcBef>
                          <a:spcPts val="0"/>
                        </a:spcBef>
                        <a:spcAft>
                          <a:spcPts val="0"/>
                        </a:spcAft>
                      </a:pPr>
                      <a:r>
                        <a:rPr lang="en-US" sz="2100" dirty="0">
                          <a:effectLst/>
                          <a:latin typeface="Calibri" panose="020F0502020204030204" pitchFamily="34" charset="0"/>
                          <a:ea typeface="Times New Roman"/>
                          <a:cs typeface="Times New Roman"/>
                        </a:rPr>
                        <a:t>     Failure to Abate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DDFF"/>
                    </a:solidFill>
                  </a:tcPr>
                </a:tc>
                <a:tc>
                  <a:txBody>
                    <a:bodyPr/>
                    <a:lstStyle/>
                    <a:p>
                      <a:pPr marL="0" marR="0" algn="ctr">
                        <a:spcBef>
                          <a:spcPts val="0"/>
                        </a:spcBef>
                        <a:spcAft>
                          <a:spcPts val="0"/>
                        </a:spcAft>
                      </a:pPr>
                      <a:r>
                        <a:rPr lang="en-US" sz="1200" dirty="0">
                          <a:effectLst/>
                          <a:latin typeface="Calibri" panose="020F0502020204030204" pitchFamily="34" charset="0"/>
                          <a:ea typeface="Times New Roman"/>
                          <a:cs typeface="Times New Roman"/>
                        </a:rPr>
                        <a:t> </a:t>
                      </a:r>
                      <a:endParaRPr lang="en-US" sz="2100" dirty="0">
                        <a:effectLst/>
                        <a:latin typeface="Calibri" panose="020F0502020204030204" pitchFamily="34" charset="0"/>
                        <a:ea typeface="Times New Roman"/>
                        <a:cs typeface="Times New Roman"/>
                      </a:endParaRPr>
                    </a:p>
                    <a:p>
                      <a:pPr marL="0" marR="0" algn="ctr">
                        <a:spcBef>
                          <a:spcPts val="0"/>
                        </a:spcBef>
                        <a:spcAft>
                          <a:spcPts val="0"/>
                        </a:spcAft>
                      </a:pPr>
                      <a:r>
                        <a:rPr lang="en-US" sz="2100" b="1" dirty="0">
                          <a:effectLst/>
                          <a:latin typeface="Calibri" panose="020F0502020204030204" pitchFamily="34" charset="0"/>
                          <a:ea typeface="Times New Roman"/>
                          <a:cs typeface="Times New Roman"/>
                        </a:rPr>
                        <a:t>$16,550 per day </a:t>
                      </a:r>
                      <a:br>
                        <a:rPr lang="en-US" sz="2100" b="1" dirty="0">
                          <a:effectLst/>
                          <a:latin typeface="Calibri" panose="020F0502020204030204" pitchFamily="34" charset="0"/>
                          <a:ea typeface="Times New Roman"/>
                          <a:cs typeface="Times New Roman"/>
                        </a:rPr>
                      </a:br>
                      <a:r>
                        <a:rPr lang="en-US" sz="2100" b="0" dirty="0">
                          <a:effectLst/>
                          <a:latin typeface="Calibri" panose="020F0502020204030204" pitchFamily="34" charset="0"/>
                          <a:ea typeface="Times New Roman"/>
                          <a:cs typeface="Times New Roman"/>
                        </a:rPr>
                        <a:t>beyond the abatement date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DDFF"/>
                    </a:solidFill>
                  </a:tcPr>
                </a:tc>
                <a:extLst>
                  <a:ext uri="{0D108BD9-81ED-4DB2-BD59-A6C34878D82A}">
                    <a16:rowId xmlns:a16="http://schemas.microsoft.com/office/drawing/2014/main" val="10003"/>
                  </a:ext>
                </a:extLst>
              </a:tr>
            </a:tbl>
          </a:graphicData>
        </a:graphic>
      </p:graphicFrame>
      <p:sp>
        <p:nvSpPr>
          <p:cNvPr id="5" name="Rectangle 4" descr="Gray shaded box">
            <a:extLst>
              <a:ext uri="{FF2B5EF4-FFF2-40B4-BE49-F238E27FC236}">
                <a16:creationId xmlns:a16="http://schemas.microsoft.com/office/drawing/2014/main" id="{AA438E76-7471-15B5-437D-D15139D7993F}"/>
              </a:ext>
            </a:extLst>
          </p:cNvPr>
          <p:cNvSpPr/>
          <p:nvPr/>
        </p:nvSpPr>
        <p:spPr bwMode="auto">
          <a:xfrm>
            <a:off x="1820779" y="6172201"/>
            <a:ext cx="8799094"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70C0"/>
                </a:solidFill>
              </a:rPr>
              <a:t>www.osha.gov/penalties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 histogram&#10;&#10;Description automatically generated">
            <a:extLst>
              <a:ext uri="{FF2B5EF4-FFF2-40B4-BE49-F238E27FC236}">
                <a16:creationId xmlns:a16="http://schemas.microsoft.com/office/drawing/2014/main" id="{B143484A-2199-0FC0-AD03-8B386A5E45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460" y="1080104"/>
            <a:ext cx="8985593" cy="5571067"/>
          </a:xfrm>
          <a:prstGeom prst="rect">
            <a:avLst/>
          </a:prstGeom>
        </p:spPr>
      </p:pic>
      <p:sp>
        <p:nvSpPr>
          <p:cNvPr id="4" name="TextBox 3">
            <a:extLst>
              <a:ext uri="{FF2B5EF4-FFF2-40B4-BE49-F238E27FC236}">
                <a16:creationId xmlns:a16="http://schemas.microsoft.com/office/drawing/2014/main" id="{3CFC880B-1405-B131-A9DD-E2778DFFAD59}"/>
              </a:ext>
            </a:extLst>
          </p:cNvPr>
          <p:cNvSpPr txBox="1"/>
          <p:nvPr/>
        </p:nvSpPr>
        <p:spPr>
          <a:xfrm>
            <a:off x="3287485" y="206829"/>
            <a:ext cx="6955972" cy="461665"/>
          </a:xfrm>
          <a:prstGeom prst="rect">
            <a:avLst/>
          </a:prstGeom>
          <a:noFill/>
        </p:spPr>
        <p:txBody>
          <a:bodyPr wrap="square" rtlCol="0">
            <a:spAutoFit/>
          </a:bodyPr>
          <a:lstStyle/>
          <a:p>
            <a:r>
              <a:rPr lang="en-US" sz="2400" b="1" dirty="0"/>
              <a:t>OSHA Trench Fatality Investigations</a:t>
            </a:r>
          </a:p>
        </p:txBody>
      </p:sp>
    </p:spTree>
    <p:extLst>
      <p:ext uri="{BB962C8B-B14F-4D97-AF65-F5344CB8AC3E}">
        <p14:creationId xmlns:p14="http://schemas.microsoft.com/office/powerpoint/2010/main" val="3847570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73" name="Rectangle 1537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1">
            <a:extLst>
              <a:ext uri="{FF2B5EF4-FFF2-40B4-BE49-F238E27FC236}">
                <a16:creationId xmlns:a16="http://schemas.microsoft.com/office/drawing/2014/main" id="{DB14440C-B172-F299-F134-0EBE2E5F8621}"/>
              </a:ext>
            </a:extLst>
          </p:cNvPr>
          <p:cNvPicPr>
            <a:picLocks noChangeAspect="1"/>
          </p:cNvPicPr>
          <p:nvPr/>
        </p:nvPicPr>
        <p:blipFill>
          <a:blip r:embed="rId3">
            <a:extLst>
              <a:ext uri="{28A0092B-C50C-407E-A947-70E740481C1C}">
                <a14:useLocalDpi xmlns:a14="http://schemas.microsoft.com/office/drawing/2010/main" val="0"/>
              </a:ext>
            </a:extLst>
          </a:blip>
          <a:srcRect b="183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4" name="Rectangle 1537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59A1D1D-2D6D-86EF-4B10-23FED6E32FC3}"/>
              </a:ext>
            </a:extLst>
          </p:cNvPr>
          <p:cNvSpPr txBox="1"/>
          <p:nvPr/>
        </p:nvSpPr>
        <p:spPr>
          <a:xfrm>
            <a:off x="7935402" y="743447"/>
            <a:ext cx="3445765" cy="3692028"/>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5200" b="1">
                <a:latin typeface="+mj-lt"/>
                <a:ea typeface="+mj-ea"/>
                <a:cs typeface="+mj-cs"/>
              </a:rPr>
              <a:t>Atlantic Drain Trenching Fatality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24" name="Rectangle 17423">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Title 1">
            <a:extLst>
              <a:ext uri="{FF2B5EF4-FFF2-40B4-BE49-F238E27FC236}">
                <a16:creationId xmlns:a16="http://schemas.microsoft.com/office/drawing/2014/main" id="{A6AEC280-EBCB-C294-CD8F-34DA975ED9AF}"/>
              </a:ext>
            </a:extLst>
          </p:cNvPr>
          <p:cNvSpPr>
            <a:spLocks noGrp="1" noChangeArrowheads="1"/>
          </p:cNvSpPr>
          <p:nvPr>
            <p:ph type="title"/>
          </p:nvPr>
        </p:nvSpPr>
        <p:spPr>
          <a:xfrm>
            <a:off x="176690" y="224720"/>
            <a:ext cx="6159062" cy="840131"/>
          </a:xfrm>
        </p:spPr>
        <p:txBody>
          <a:bodyPr anchor="b">
            <a:normAutofit/>
          </a:bodyPr>
          <a:lstStyle/>
          <a:p>
            <a:r>
              <a:rPr lang="en-US" altLang="en-US" sz="4000" b="1" dirty="0"/>
              <a:t>Criminal Investigation Team</a:t>
            </a:r>
          </a:p>
        </p:txBody>
      </p:sp>
      <p:sp>
        <p:nvSpPr>
          <p:cNvPr id="3" name="Content Placeholder 2">
            <a:extLst>
              <a:ext uri="{FF2B5EF4-FFF2-40B4-BE49-F238E27FC236}">
                <a16:creationId xmlns:a16="http://schemas.microsoft.com/office/drawing/2014/main" id="{D356CFA4-39E0-39F0-1938-54E6B474CF6C}"/>
              </a:ext>
            </a:extLst>
          </p:cNvPr>
          <p:cNvSpPr>
            <a:spLocks noGrp="1"/>
          </p:cNvSpPr>
          <p:nvPr>
            <p:ph idx="1"/>
          </p:nvPr>
        </p:nvSpPr>
        <p:spPr>
          <a:xfrm>
            <a:off x="294290" y="1289571"/>
            <a:ext cx="6041461" cy="5066409"/>
          </a:xfrm>
        </p:spPr>
        <p:txBody>
          <a:bodyPr anchor="t">
            <a:normAutofit/>
          </a:bodyPr>
          <a:lstStyle/>
          <a:p>
            <a:pPr>
              <a:defRPr/>
            </a:pPr>
            <a:r>
              <a:rPr lang="en-US" sz="1800" dirty="0"/>
              <a:t>The owner of a company involved in a deadly trench collapse in Boston three years ago has been convicted on two counts of manslaughter in connection with the incident that killed two workers.</a:t>
            </a:r>
          </a:p>
          <a:p>
            <a:pPr>
              <a:defRPr/>
            </a:pPr>
            <a:endParaRPr lang="en-US" sz="1800" dirty="0"/>
          </a:p>
          <a:p>
            <a:pPr>
              <a:defRPr/>
            </a:pPr>
            <a:r>
              <a:rPr lang="en-US" sz="1800" dirty="0"/>
              <a:t>Atlantic Drain Service and owner Kevin Otto were found guilty Thursday in a jury-waived trial in Suffolk County Superior Court, the office of District Attorney Rachael Rollins said.</a:t>
            </a:r>
          </a:p>
          <a:p>
            <a:pPr>
              <a:defRPr/>
            </a:pPr>
            <a:endParaRPr lang="en-US" sz="1800" dirty="0"/>
          </a:p>
          <a:p>
            <a:pPr>
              <a:defRPr/>
            </a:pPr>
            <a:r>
              <a:rPr lang="en-US" sz="1800" dirty="0"/>
              <a:t>Robert Higgins and Kelvin Mattocks, employees of Atlantic Drain Service Co., were killed on Oct. 21, 2016, when the trench in which they were working collapsed and filled with water from a fire hydrant supply line.</a:t>
            </a:r>
          </a:p>
          <a:p>
            <a:pPr>
              <a:defRPr/>
            </a:pPr>
            <a:endParaRPr lang="en-US" sz="1400" dirty="0"/>
          </a:p>
        </p:txBody>
      </p:sp>
      <p:pic>
        <p:nvPicPr>
          <p:cNvPr id="17412" name="Picture 3">
            <a:extLst>
              <a:ext uri="{FF2B5EF4-FFF2-40B4-BE49-F238E27FC236}">
                <a16:creationId xmlns:a16="http://schemas.microsoft.com/office/drawing/2014/main" id="{5CA57DDD-DD94-92B0-42FB-D4E43BAF6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091" r="20273" b="1"/>
          <a:stretch/>
        </p:blipFill>
        <p:spPr bwMode="auto">
          <a:xfrm>
            <a:off x="6512442" y="519010"/>
            <a:ext cx="5201023" cy="54062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6" name="Rectangle 17425">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8" name="Rectangle 17427">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13E96D-E6C3-88C0-A3A0-FC6266624480}"/>
              </a:ext>
            </a:extLst>
          </p:cNvPr>
          <p:cNvSpPr txBox="1"/>
          <p:nvPr/>
        </p:nvSpPr>
        <p:spPr>
          <a:xfrm>
            <a:off x="52881" y="861782"/>
            <a:ext cx="5349765" cy="1246193"/>
          </a:xfrm>
          <a:prstGeom prst="rect">
            <a:avLst/>
          </a:prstGeom>
        </p:spPr>
        <p:txBody>
          <a:bodyPr vert="horz" lIns="91440" tIns="45720" rIns="91440" bIns="45720" rtlCol="0" anchor="b">
            <a:normAutofit lnSpcReduction="10000"/>
          </a:bodyPr>
          <a:lstStyle/>
          <a:p>
            <a:pPr algn="ctr">
              <a:lnSpc>
                <a:spcPct val="90000"/>
              </a:lnSpc>
              <a:spcBef>
                <a:spcPct val="0"/>
              </a:spcBef>
              <a:spcAft>
                <a:spcPts val="900"/>
              </a:spcAft>
            </a:pPr>
            <a:r>
              <a:rPr lang="en-US" sz="4200" b="1" i="0" dirty="0">
                <a:effectLst/>
                <a:latin typeface="+mj-lt"/>
                <a:ea typeface="+mj-ea"/>
                <a:cs typeface="+mj-cs"/>
              </a:rPr>
              <a:t>On-Site Consultation Program</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30B2BF-88D0-1D94-BDEA-029C9BFE53EA}"/>
              </a:ext>
            </a:extLst>
          </p:cNvPr>
          <p:cNvSpPr txBox="1"/>
          <p:nvPr/>
        </p:nvSpPr>
        <p:spPr>
          <a:xfrm>
            <a:off x="349522" y="2690659"/>
            <a:ext cx="4756485" cy="3688322"/>
          </a:xfrm>
          <a:prstGeom prst="rect">
            <a:avLst/>
          </a:prstGeom>
        </p:spPr>
        <p:txBody>
          <a:bodyPr vert="horz" lIns="91440" tIns="45720" rIns="91440" bIns="45720" rtlCol="0">
            <a:noAutofit/>
          </a:bodyPr>
          <a:lstStyle/>
          <a:p>
            <a:pPr indent="-228600">
              <a:lnSpc>
                <a:spcPct val="90000"/>
              </a:lnSpc>
              <a:spcAft>
                <a:spcPts val="900"/>
              </a:spcAft>
              <a:buFont typeface="Arial" panose="020B0604020202020204" pitchFamily="34" charset="0"/>
              <a:buChar char="•"/>
            </a:pPr>
            <a:r>
              <a:rPr lang="en-US" b="0" i="0" dirty="0">
                <a:effectLst/>
              </a:rPr>
              <a:t>Primarily for smaller businesses, no-cost, confidential </a:t>
            </a:r>
            <a:r>
              <a:rPr lang="en-US" dirty="0"/>
              <a:t>consultations help employers</a:t>
            </a:r>
            <a:r>
              <a:rPr lang="en-US" b="0" i="0" dirty="0">
                <a:effectLst/>
              </a:rPr>
              <a:t> identify and address hazards and establish or improve safety and health programs. Services are provided by consultants from state agencies or universities.</a:t>
            </a:r>
          </a:p>
          <a:p>
            <a:pPr indent="-228600">
              <a:lnSpc>
                <a:spcPct val="90000"/>
              </a:lnSpc>
              <a:spcAft>
                <a:spcPts val="900"/>
              </a:spcAft>
              <a:buFont typeface="Arial" panose="020B0604020202020204" pitchFamily="34" charset="0"/>
              <a:buChar char="•"/>
            </a:pPr>
            <a:endParaRPr lang="en-US" dirty="0"/>
          </a:p>
          <a:p>
            <a:pPr indent="-228600">
              <a:lnSpc>
                <a:spcPct val="90000"/>
              </a:lnSpc>
              <a:spcAft>
                <a:spcPts val="900"/>
              </a:spcAft>
              <a:buFont typeface="Arial" panose="020B0604020202020204" pitchFamily="34" charset="0"/>
              <a:buChar char="•"/>
            </a:pPr>
            <a:r>
              <a:rPr lang="en-US" b="0" i="0" dirty="0">
                <a:effectLst/>
              </a:rPr>
              <a:t>Did you know that the OSHA On-Site Consultation Program prevents over 8,700 workplace injuries and saves the U.S. economy almost $1.5 billion every year? Learn more about how OSHA On-Site Consultation benefits small business employers, workers, and the worker's compensation system.</a:t>
            </a:r>
          </a:p>
        </p:txBody>
      </p:sp>
      <p:pic>
        <p:nvPicPr>
          <p:cNvPr id="1026" name="Picture 2" descr="OSHA safety consultant and mechanic worker doing on-site consultation in industrial factory">
            <a:extLst>
              <a:ext uri="{FF2B5EF4-FFF2-40B4-BE49-F238E27FC236}">
                <a16:creationId xmlns:a16="http://schemas.microsoft.com/office/drawing/2014/main" id="{37B90D63-09F2-2A65-695B-4E88F0F70A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121" r="792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329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126</TotalTime>
  <Words>493</Words>
  <Application>Microsoft Office PowerPoint</Application>
  <PresentationFormat>Widescreen</PresentationFormat>
  <Paragraphs>51</Paragraphs>
  <Slides>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Aptos</vt:lpstr>
      <vt:lpstr>Aptos Display</vt:lpstr>
      <vt:lpstr>Arial</vt:lpstr>
      <vt:lpstr>Calibri</vt:lpstr>
      <vt:lpstr>Source Sans Pro</vt:lpstr>
      <vt:lpstr>Times New Roman</vt:lpstr>
      <vt:lpstr>Wingdings</vt:lpstr>
      <vt:lpstr>Office Theme</vt:lpstr>
      <vt:lpstr>PowerPoint Presentation</vt:lpstr>
      <vt:lpstr>Agency Priority  National Emphasis Program on Trenching &amp; Excavating</vt:lpstr>
      <vt:lpstr>OSHA Penalty Levels: 2025</vt:lpstr>
      <vt:lpstr>PowerPoint Presentation</vt:lpstr>
      <vt:lpstr>PowerPoint Presentation</vt:lpstr>
      <vt:lpstr>Criminal Investigation Team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Palhof, Andrew - OSHA</dc:creator>
  <cp:lastModifiedBy>Palhof, Andrew - OSHA</cp:lastModifiedBy>
  <cp:revision>1</cp:revision>
  <dcterms:created xsi:type="dcterms:W3CDTF">2025-01-13T18:52:39Z</dcterms:created>
  <dcterms:modified xsi:type="dcterms:W3CDTF">2025-01-14T17:22:02Z</dcterms:modified>
</cp:coreProperties>
</file>